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6" r:id="rId5"/>
    <p:sldId id="260" r:id="rId6"/>
    <p:sldId id="274" r:id="rId7"/>
    <p:sldId id="273" r:id="rId8"/>
    <p:sldId id="263" r:id="rId9"/>
    <p:sldId id="258" r:id="rId10"/>
    <p:sldId id="266" r:id="rId11"/>
    <p:sldId id="275" r:id="rId12"/>
    <p:sldId id="268" r:id="rId13"/>
    <p:sldId id="277" r:id="rId14"/>
    <p:sldId id="296" r:id="rId15"/>
    <p:sldId id="312" r:id="rId16"/>
    <p:sldId id="278" r:id="rId17"/>
    <p:sldId id="267" r:id="rId18"/>
    <p:sldId id="276" r:id="rId19"/>
    <p:sldId id="269" r:id="rId20"/>
    <p:sldId id="270" r:id="rId21"/>
    <p:sldId id="271" r:id="rId22"/>
    <p:sldId id="272" r:id="rId23"/>
    <p:sldId id="279" r:id="rId24"/>
    <p:sldId id="281" r:id="rId25"/>
    <p:sldId id="282" r:id="rId26"/>
    <p:sldId id="283" r:id="rId27"/>
    <p:sldId id="285" r:id="rId28"/>
    <p:sldId id="286" r:id="rId29"/>
    <p:sldId id="29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t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C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B817B6F-A84A-47BB-98B6-62A7E282B5AC}" type="doc">
      <dgm:prSet loTypeId="urn:microsoft.com/office/officeart/2005/8/layout/orgChart1" loCatId="hierarchy" qsTypeId="urn:microsoft.com/office/officeart/2005/8/quickstyle/simple1" qsCatId="simple" csTypeId="urn:microsoft.com/office/officeart/2005/8/colors/colorful2" csCatId="colorful" phldr="1"/>
      <dgm:spPr/>
      <dgm:t>
        <a:bodyPr/>
        <a:p>
          <a:endParaRPr lang="en-GB"/>
        </a:p>
      </dgm:t>
    </dgm:pt>
    <dgm:pt modelId="{62E07D7D-ECD9-4252-82F0-C9AD4BAD2F4E}">
      <dgm:prSet phldrT="[Text]"/>
      <dgm:spPr>
        <a:solidFill>
          <a:schemeClr val="accent1">
            <a:lumMod val="75000"/>
          </a:schemeClr>
        </a:solidFill>
      </dgm:spPr>
      <dgm:t>
        <a:bodyPr/>
        <a:p>
          <a:pPr algn="ctr"/>
          <a:r>
            <a:rPr lang="en-GB"/>
            <a:t>Home</a:t>
          </a:r>
        </a:p>
      </dgm:t>
    </dgm:pt>
    <dgm:pt modelId="{389C0A94-302D-42D1-BB4F-EF10221DADD0}" cxnId="{5B996E18-DC01-46AC-8A40-2C9352F537C1}" type="parTrans">
      <dgm:prSet/>
      <dgm:spPr/>
      <dgm:t>
        <a:bodyPr/>
        <a:p>
          <a:pPr algn="ctr"/>
          <a:endParaRPr lang="en-GB"/>
        </a:p>
      </dgm:t>
    </dgm:pt>
    <dgm:pt modelId="{347ADF9F-5ED0-431A-8D6C-79E05EAA0288}" cxnId="{5B996E18-DC01-46AC-8A40-2C9352F537C1}" type="sibTrans">
      <dgm:prSet/>
      <dgm:spPr/>
      <dgm:t>
        <a:bodyPr/>
        <a:p>
          <a:pPr algn="ctr"/>
          <a:endParaRPr lang="en-GB"/>
        </a:p>
      </dgm:t>
    </dgm:pt>
    <dgm:pt modelId="{5E09E22C-062F-4D66-8B8C-D2AD8099848B}">
      <dgm:prSet phldrT="[Text]"/>
      <dgm:spPr>
        <a:solidFill>
          <a:srgbClr val="92D050"/>
        </a:solidFill>
      </dgm:spPr>
      <dgm:t>
        <a:bodyPr/>
        <a:p>
          <a:pPr algn="ctr"/>
          <a:r>
            <a:rPr lang="en-GB"/>
            <a:t>Classes</a:t>
          </a:r>
        </a:p>
      </dgm:t>
    </dgm:pt>
    <dgm:pt modelId="{1C2F3B7D-A4D0-4331-B732-8BDC3E59F420}" cxnId="{DED55F2D-C36D-44CC-8004-80106348E566}" type="parTrans">
      <dgm:prSet/>
      <dgm:spPr/>
      <dgm:t>
        <a:bodyPr/>
        <a:p>
          <a:pPr algn="ctr"/>
          <a:endParaRPr lang="en-GB"/>
        </a:p>
      </dgm:t>
    </dgm:pt>
    <dgm:pt modelId="{9535C1FE-32CC-48D9-BA4D-1C48AB78A178}" cxnId="{DED55F2D-C36D-44CC-8004-80106348E566}" type="sibTrans">
      <dgm:prSet/>
      <dgm:spPr/>
      <dgm:t>
        <a:bodyPr/>
        <a:p>
          <a:pPr algn="ctr"/>
          <a:endParaRPr lang="en-GB"/>
        </a:p>
      </dgm:t>
    </dgm:pt>
    <dgm:pt modelId="{FF73C667-0DC5-489E-B009-F02018F1AF9F}">
      <dgm:prSet phldrT="[Text]"/>
      <dgm:spPr>
        <a:solidFill>
          <a:srgbClr val="92D050"/>
        </a:solidFill>
      </dgm:spPr>
      <dgm:t>
        <a:bodyPr/>
        <a:p>
          <a:pPr algn="ctr"/>
          <a:r>
            <a:rPr lang="en-GB"/>
            <a:t>Contact Us</a:t>
          </a:r>
        </a:p>
      </dgm:t>
    </dgm:pt>
    <dgm:pt modelId="{CBDFD254-FA03-4056-84ED-3036780965D4}" cxnId="{7808C893-E0AA-4983-BF0F-9FDFD94C8DB2}" type="parTrans">
      <dgm:prSet/>
      <dgm:spPr/>
      <dgm:t>
        <a:bodyPr/>
        <a:p>
          <a:pPr algn="ctr"/>
          <a:endParaRPr lang="en-GB"/>
        </a:p>
      </dgm:t>
    </dgm:pt>
    <dgm:pt modelId="{91E660AC-C140-4270-A7F1-D63FDB86B91E}" cxnId="{7808C893-E0AA-4983-BF0F-9FDFD94C8DB2}" type="sibTrans">
      <dgm:prSet/>
      <dgm:spPr/>
      <dgm:t>
        <a:bodyPr/>
        <a:p>
          <a:pPr algn="ctr"/>
          <a:endParaRPr lang="en-GB"/>
        </a:p>
      </dgm:t>
    </dgm:pt>
    <dgm:pt modelId="{E8ED6E3B-4823-48C7-9276-E08EA9EF7A30}">
      <dgm:prSet phldrT="[Text]"/>
      <dgm:spPr>
        <a:solidFill>
          <a:srgbClr val="92D050"/>
        </a:solidFill>
      </dgm:spPr>
      <dgm:t>
        <a:bodyPr/>
        <a:p>
          <a:pPr algn="ctr"/>
          <a:r>
            <a:rPr lang="en-GB"/>
            <a:t>Gallery</a:t>
          </a:r>
        </a:p>
      </dgm:t>
    </dgm:pt>
    <dgm:pt modelId="{23F92B71-E34E-4365-8610-63CB7D6DBA2F}" cxnId="{FF0B845A-FED0-42C6-ACDE-FB0280179F9D}" type="parTrans">
      <dgm:prSet/>
      <dgm:spPr/>
      <dgm:t>
        <a:bodyPr/>
        <a:p>
          <a:pPr algn="ctr"/>
          <a:endParaRPr lang="en-GB"/>
        </a:p>
      </dgm:t>
    </dgm:pt>
    <dgm:pt modelId="{13690BFE-ECF0-4E0C-BC62-AE5B9DAF6075}" cxnId="{FF0B845A-FED0-42C6-ACDE-FB0280179F9D}" type="sibTrans">
      <dgm:prSet/>
      <dgm:spPr/>
      <dgm:t>
        <a:bodyPr/>
        <a:p>
          <a:pPr algn="ctr"/>
          <a:endParaRPr lang="en-GB"/>
        </a:p>
      </dgm:t>
    </dgm:pt>
    <dgm:pt modelId="{2063DB15-906A-4640-8007-2E4CD1BEBC6B}">
      <dgm:prSet phldrT="[Text]"/>
      <dgm:spPr>
        <a:solidFill>
          <a:srgbClr val="92D050"/>
        </a:solidFill>
      </dgm:spPr>
      <dgm:t>
        <a:bodyPr/>
        <a:p>
          <a:pPr algn="ctr"/>
          <a:r>
            <a:rPr lang="en-GB"/>
            <a:t>About</a:t>
          </a:r>
        </a:p>
      </dgm:t>
    </dgm:pt>
    <dgm:pt modelId="{5C155FB4-09E2-486C-A61B-F07486FBF531}" cxnId="{78485234-4138-46FE-BBCE-01F47D9295B7}" type="parTrans">
      <dgm:prSet/>
      <dgm:spPr/>
      <dgm:t>
        <a:bodyPr/>
        <a:p>
          <a:endParaRPr lang="en-US"/>
        </a:p>
      </dgm:t>
    </dgm:pt>
    <dgm:pt modelId="{63396CE2-0172-4C76-A068-EFE05CFC77EE}" cxnId="{78485234-4138-46FE-BBCE-01F47D9295B7}" type="sibTrans">
      <dgm:prSet/>
      <dgm:spPr/>
      <dgm:t>
        <a:bodyPr/>
        <a:p>
          <a:endParaRPr lang="en-US"/>
        </a:p>
      </dgm:t>
    </dgm:pt>
    <dgm:pt modelId="{C79A518B-66E2-4B42-99E0-9FAF8E76C119}">
      <dgm:prSet phldrT="[Text]"/>
      <dgm:spPr>
        <a:solidFill>
          <a:srgbClr val="92D050"/>
        </a:solidFill>
      </dgm:spPr>
      <dgm:t>
        <a:bodyPr/>
        <a:p>
          <a:pPr algn="ctr"/>
          <a:r>
            <a:rPr lang="en-GB"/>
            <a:t>Admin Login</a:t>
          </a:r>
        </a:p>
      </dgm:t>
    </dgm:pt>
    <dgm:pt modelId="{6680B797-907A-4E3A-AE0C-6348E235CC1F}" cxnId="{3DAC2F25-A411-4CFC-AA07-2FC96374CE07}" type="parTrans">
      <dgm:prSet/>
      <dgm:spPr/>
      <dgm:t>
        <a:bodyPr/>
        <a:p>
          <a:endParaRPr lang="en-US"/>
        </a:p>
      </dgm:t>
    </dgm:pt>
    <dgm:pt modelId="{C287E8E1-8C3E-4DF2-A52C-D7DBEE26A79C}" cxnId="{3DAC2F25-A411-4CFC-AA07-2FC96374CE07}" type="sibTrans">
      <dgm:prSet/>
      <dgm:spPr/>
      <dgm:t>
        <a:bodyPr/>
        <a:p>
          <a:endParaRPr lang="en-US"/>
        </a:p>
      </dgm:t>
    </dgm:pt>
    <dgm:pt modelId="{D20B4AA3-1ED5-4E65-943B-5F4E01974891}">
      <dgm:prSet phldrT="[Text]"/>
      <dgm:spPr>
        <a:solidFill>
          <a:srgbClr val="7030A0"/>
        </a:solidFill>
        <a:ln>
          <a:solidFill>
            <a:schemeClr val="bg1"/>
          </a:solidFill>
        </a:ln>
      </dgm:spPr>
      <dgm:t>
        <a:bodyPr/>
        <a:p>
          <a:pPr algn="ctr"/>
          <a:r>
            <a:rPr lang="en-GB"/>
            <a:t>User Management</a:t>
          </a:r>
        </a:p>
      </dgm:t>
    </dgm:pt>
    <dgm:pt modelId="{200E1316-1400-4CE9-8DFB-D9A77F52838F}" cxnId="{CEA7AEBB-E8A6-42DB-A26A-CA2A18BD8BD2}" type="parTrans">
      <dgm:prSet/>
      <dgm:spPr/>
      <dgm:t>
        <a:bodyPr/>
        <a:p>
          <a:endParaRPr lang="en-US"/>
        </a:p>
      </dgm:t>
    </dgm:pt>
    <dgm:pt modelId="{7F51E431-7FD0-41D3-8E93-6ADB9D241A8D}" cxnId="{CEA7AEBB-E8A6-42DB-A26A-CA2A18BD8BD2}" type="sibTrans">
      <dgm:prSet/>
      <dgm:spPr/>
      <dgm:t>
        <a:bodyPr/>
        <a:p>
          <a:endParaRPr lang="en-US"/>
        </a:p>
      </dgm:t>
    </dgm:pt>
    <dgm:pt modelId="{6F34980A-CC61-4037-8650-C73E2E19FA5E}">
      <dgm:prSet phldrT="[Text]"/>
      <dgm:spPr>
        <a:solidFill>
          <a:srgbClr val="7030A0"/>
        </a:solidFill>
      </dgm:spPr>
      <dgm:t>
        <a:bodyPr/>
        <a:p>
          <a:pPr algn="ctr"/>
          <a:r>
            <a:rPr lang="en-GB"/>
            <a:t>Content Management</a:t>
          </a:r>
        </a:p>
      </dgm:t>
    </dgm:pt>
    <dgm:pt modelId="{EFA4D697-F794-4483-95DC-7BAD5B40DAD7}" cxnId="{5378B686-1F4A-4527-A22B-739BB8F46509}" type="parTrans">
      <dgm:prSet/>
      <dgm:spPr/>
      <dgm:t>
        <a:bodyPr/>
        <a:p>
          <a:endParaRPr lang="en-US"/>
        </a:p>
      </dgm:t>
    </dgm:pt>
    <dgm:pt modelId="{6495B5D5-DB73-4279-B0D6-18639C48375B}" cxnId="{5378B686-1F4A-4527-A22B-739BB8F46509}" type="sibTrans">
      <dgm:prSet/>
      <dgm:spPr/>
      <dgm:t>
        <a:bodyPr/>
        <a:p>
          <a:endParaRPr lang="en-US"/>
        </a:p>
      </dgm:t>
    </dgm:pt>
    <dgm:pt modelId="{84915454-EF31-4E69-AB99-F8C445B1B428}" type="pres">
      <dgm:prSet presAssocID="{BB817B6F-A84A-47BB-98B6-62A7E282B5AC}" presName="hierChild1" presStyleCnt="0">
        <dgm:presLayoutVars>
          <dgm:orgChart val="1"/>
          <dgm:chPref val="1"/>
          <dgm:dir/>
          <dgm:animOne val="branch"/>
          <dgm:animLvl val="lvl"/>
          <dgm:resizeHandles/>
        </dgm:presLayoutVars>
      </dgm:prSet>
      <dgm:spPr/>
    </dgm:pt>
    <dgm:pt modelId="{90611906-B8F4-451B-8A85-E3D566D06CA2}" type="pres">
      <dgm:prSet presAssocID="{62E07D7D-ECD9-4252-82F0-C9AD4BAD2F4E}" presName="hierRoot1" presStyleCnt="0">
        <dgm:presLayoutVars>
          <dgm:hierBranch val="init"/>
        </dgm:presLayoutVars>
      </dgm:prSet>
      <dgm:spPr/>
    </dgm:pt>
    <dgm:pt modelId="{927574AC-B47C-4905-B36A-9A72BEE2A2D0}" type="pres">
      <dgm:prSet presAssocID="{62E07D7D-ECD9-4252-82F0-C9AD4BAD2F4E}" presName="rootComposite1" presStyleCnt="0"/>
      <dgm:spPr/>
    </dgm:pt>
    <dgm:pt modelId="{73085363-1409-4B73-9CFC-A33B5C9608A1}" type="pres">
      <dgm:prSet presAssocID="{62E07D7D-ECD9-4252-82F0-C9AD4BAD2F4E}" presName="rootText1" presStyleLbl="node0" presStyleIdx="0" presStyleCnt="1">
        <dgm:presLayoutVars>
          <dgm:chPref val="3"/>
        </dgm:presLayoutVars>
      </dgm:prSet>
      <dgm:spPr/>
    </dgm:pt>
    <dgm:pt modelId="{8AB2D334-C019-407F-AB6F-DEC63673CD25}" type="pres">
      <dgm:prSet presAssocID="{62E07D7D-ECD9-4252-82F0-C9AD4BAD2F4E}" presName="rootConnector1" presStyleLbl="node1" presStyleIdx="0" presStyleCnt="0"/>
      <dgm:spPr/>
    </dgm:pt>
    <dgm:pt modelId="{CC5EB31F-268A-4665-BD23-2FB47DA1BD77}" type="pres">
      <dgm:prSet presAssocID="{62E07D7D-ECD9-4252-82F0-C9AD4BAD2F4E}" presName="hierChild2" presStyleCnt="0"/>
      <dgm:spPr/>
    </dgm:pt>
    <dgm:pt modelId="{AB48A822-8866-4D63-BAC7-6463DBEFE294}" type="pres">
      <dgm:prSet presAssocID="{5C155FB4-09E2-486C-A61B-F07486FBF531}" presName="Name37" presStyleLbl="parChTrans1D2" presStyleIdx="0" presStyleCnt="5"/>
      <dgm:spPr/>
    </dgm:pt>
    <dgm:pt modelId="{76D183E5-F7F1-42AE-8D51-08D0B60D34B0}" type="pres">
      <dgm:prSet presAssocID="{2063DB15-906A-4640-8007-2E4CD1BEBC6B}" presName="hierRoot2" presStyleCnt="0">
        <dgm:presLayoutVars>
          <dgm:hierBranch val="init"/>
        </dgm:presLayoutVars>
      </dgm:prSet>
      <dgm:spPr/>
    </dgm:pt>
    <dgm:pt modelId="{C8E227DC-0F07-438D-B604-079A118A1030}" type="pres">
      <dgm:prSet presAssocID="{2063DB15-906A-4640-8007-2E4CD1BEBC6B}" presName="rootComposite" presStyleCnt="0"/>
      <dgm:spPr/>
    </dgm:pt>
    <dgm:pt modelId="{6943B542-AE3B-4C36-A1C9-EABF25DCA296}" type="pres">
      <dgm:prSet presAssocID="{2063DB15-906A-4640-8007-2E4CD1BEBC6B}" presName="rootText" presStyleLbl="node2" presStyleIdx="0" presStyleCnt="5">
        <dgm:presLayoutVars>
          <dgm:chPref val="3"/>
        </dgm:presLayoutVars>
      </dgm:prSet>
      <dgm:spPr/>
    </dgm:pt>
    <dgm:pt modelId="{8CFAE7F4-C7E3-4BD5-9AFE-4640595D7B75}" type="pres">
      <dgm:prSet presAssocID="{2063DB15-906A-4640-8007-2E4CD1BEBC6B}" presName="rootConnector" presStyleLbl="node2" presStyleIdx="0" presStyleCnt="5"/>
      <dgm:spPr/>
    </dgm:pt>
    <dgm:pt modelId="{D5EADD3C-EC5F-443A-B7B1-6BB1BE027B5E}" type="pres">
      <dgm:prSet presAssocID="{2063DB15-906A-4640-8007-2E4CD1BEBC6B}" presName="hierChild4" presStyleCnt="0"/>
      <dgm:spPr/>
    </dgm:pt>
    <dgm:pt modelId="{DFAF6F4D-4119-4D0E-AB0D-DA6D7BE33820}" type="pres">
      <dgm:prSet presAssocID="{2063DB15-906A-4640-8007-2E4CD1BEBC6B}" presName="hierChild5" presStyleCnt="0"/>
      <dgm:spPr/>
    </dgm:pt>
    <dgm:pt modelId="{19C8A942-8516-4CE7-B46C-72B5495BA6A7}" type="pres">
      <dgm:prSet presAssocID="{1C2F3B7D-A4D0-4331-B732-8BDC3E59F420}" presName="Name37" presStyleLbl="parChTrans1D2" presStyleIdx="1" presStyleCnt="5"/>
      <dgm:spPr/>
    </dgm:pt>
    <dgm:pt modelId="{61BA576A-9AD8-4A8F-83A8-BF3A59BB0128}" type="pres">
      <dgm:prSet presAssocID="{5E09E22C-062F-4D66-8B8C-D2AD8099848B}" presName="hierRoot2" presStyleCnt="0">
        <dgm:presLayoutVars>
          <dgm:hierBranch val="init"/>
        </dgm:presLayoutVars>
      </dgm:prSet>
      <dgm:spPr/>
    </dgm:pt>
    <dgm:pt modelId="{221E6436-4311-4DAE-AC8D-FCF9D938C250}" type="pres">
      <dgm:prSet presAssocID="{5E09E22C-062F-4D66-8B8C-D2AD8099848B}" presName="rootComposite" presStyleCnt="0"/>
      <dgm:spPr/>
    </dgm:pt>
    <dgm:pt modelId="{E670FD53-4C1D-4B4B-8F44-D9387811EEFF}" type="pres">
      <dgm:prSet presAssocID="{5E09E22C-062F-4D66-8B8C-D2AD8099848B}" presName="rootText" presStyleLbl="node2" presStyleIdx="1" presStyleCnt="5">
        <dgm:presLayoutVars>
          <dgm:chPref val="3"/>
        </dgm:presLayoutVars>
      </dgm:prSet>
      <dgm:spPr/>
    </dgm:pt>
    <dgm:pt modelId="{7E152F88-849F-4A90-9F90-BA3FDDC27FC5}" type="pres">
      <dgm:prSet presAssocID="{5E09E22C-062F-4D66-8B8C-D2AD8099848B}" presName="rootConnector" presStyleLbl="node2" presStyleIdx="1" presStyleCnt="5"/>
      <dgm:spPr/>
    </dgm:pt>
    <dgm:pt modelId="{53EB3727-A957-4D91-ACC9-B9C06E34D402}" type="pres">
      <dgm:prSet presAssocID="{5E09E22C-062F-4D66-8B8C-D2AD8099848B}" presName="hierChild4" presStyleCnt="0"/>
      <dgm:spPr/>
    </dgm:pt>
    <dgm:pt modelId="{477BF150-FEFF-4934-81C7-E3BE12636072}" type="pres">
      <dgm:prSet presAssocID="{5E09E22C-062F-4D66-8B8C-D2AD8099848B}" presName="hierChild5" presStyleCnt="0"/>
      <dgm:spPr/>
    </dgm:pt>
    <dgm:pt modelId="{FE0F58C5-57EB-4F45-8EAE-328AE4E9D53C}" type="pres">
      <dgm:prSet presAssocID="{23F92B71-E34E-4365-8610-63CB7D6DBA2F}" presName="Name37" presStyleLbl="parChTrans1D2" presStyleIdx="2" presStyleCnt="5"/>
      <dgm:spPr/>
    </dgm:pt>
    <dgm:pt modelId="{76769A87-3EA9-45F7-A429-FB248AD1E04B}" type="pres">
      <dgm:prSet presAssocID="{E8ED6E3B-4823-48C7-9276-E08EA9EF7A30}" presName="hierRoot2" presStyleCnt="0">
        <dgm:presLayoutVars>
          <dgm:hierBranch val="init"/>
        </dgm:presLayoutVars>
      </dgm:prSet>
      <dgm:spPr/>
    </dgm:pt>
    <dgm:pt modelId="{11217C76-2A6F-43F4-8218-41EFC7998565}" type="pres">
      <dgm:prSet presAssocID="{E8ED6E3B-4823-48C7-9276-E08EA9EF7A30}" presName="rootComposite" presStyleCnt="0"/>
      <dgm:spPr/>
    </dgm:pt>
    <dgm:pt modelId="{53437999-F22B-47CC-8BFE-93A332E79547}" type="pres">
      <dgm:prSet presAssocID="{E8ED6E3B-4823-48C7-9276-E08EA9EF7A30}" presName="rootText" presStyleLbl="node2" presStyleIdx="2" presStyleCnt="5">
        <dgm:presLayoutVars>
          <dgm:chPref val="3"/>
        </dgm:presLayoutVars>
      </dgm:prSet>
      <dgm:spPr/>
    </dgm:pt>
    <dgm:pt modelId="{B28A26D0-5089-49EC-98F8-9D818C3B4D06}" type="pres">
      <dgm:prSet presAssocID="{E8ED6E3B-4823-48C7-9276-E08EA9EF7A30}" presName="rootConnector" presStyleLbl="node2" presStyleIdx="2" presStyleCnt="5"/>
      <dgm:spPr/>
    </dgm:pt>
    <dgm:pt modelId="{CA5BD736-B67D-45E7-9130-A3972F1B1073}" type="pres">
      <dgm:prSet presAssocID="{E8ED6E3B-4823-48C7-9276-E08EA9EF7A30}" presName="hierChild4" presStyleCnt="0"/>
      <dgm:spPr/>
    </dgm:pt>
    <dgm:pt modelId="{CE0263B7-56BF-4414-908C-11DC1659B459}" type="pres">
      <dgm:prSet presAssocID="{E8ED6E3B-4823-48C7-9276-E08EA9EF7A30}" presName="hierChild5" presStyleCnt="0"/>
      <dgm:spPr/>
    </dgm:pt>
    <dgm:pt modelId="{2E8BAA15-4DE5-413E-8B55-C55331DC11D4}" type="pres">
      <dgm:prSet presAssocID="{CBDFD254-FA03-4056-84ED-3036780965D4}" presName="Name37" presStyleLbl="parChTrans1D2" presStyleIdx="3" presStyleCnt="5"/>
      <dgm:spPr/>
    </dgm:pt>
    <dgm:pt modelId="{FE128ABE-4DB6-4A7E-BCE5-0778BAF278BB}" type="pres">
      <dgm:prSet presAssocID="{FF73C667-0DC5-489E-B009-F02018F1AF9F}" presName="hierRoot2" presStyleCnt="0">
        <dgm:presLayoutVars>
          <dgm:hierBranch val="init"/>
        </dgm:presLayoutVars>
      </dgm:prSet>
      <dgm:spPr/>
    </dgm:pt>
    <dgm:pt modelId="{F004C2FB-BEF3-445E-9854-75E11E3FAED4}" type="pres">
      <dgm:prSet presAssocID="{FF73C667-0DC5-489E-B009-F02018F1AF9F}" presName="rootComposite" presStyleCnt="0"/>
      <dgm:spPr/>
    </dgm:pt>
    <dgm:pt modelId="{F643F294-9519-43B3-818C-709B5F356B54}" type="pres">
      <dgm:prSet presAssocID="{FF73C667-0DC5-489E-B009-F02018F1AF9F}" presName="rootText" presStyleLbl="node2" presStyleIdx="3" presStyleCnt="5">
        <dgm:presLayoutVars>
          <dgm:chPref val="3"/>
        </dgm:presLayoutVars>
      </dgm:prSet>
      <dgm:spPr/>
    </dgm:pt>
    <dgm:pt modelId="{49000074-F604-4E6F-8437-2F723F01BFC0}" type="pres">
      <dgm:prSet presAssocID="{FF73C667-0DC5-489E-B009-F02018F1AF9F}" presName="rootConnector" presStyleLbl="node2" presStyleIdx="3" presStyleCnt="5"/>
      <dgm:spPr/>
    </dgm:pt>
    <dgm:pt modelId="{E8242E96-F23D-4E5D-A87B-DF8070CCDB2F}" type="pres">
      <dgm:prSet presAssocID="{FF73C667-0DC5-489E-B009-F02018F1AF9F}" presName="hierChild4" presStyleCnt="0"/>
      <dgm:spPr/>
    </dgm:pt>
    <dgm:pt modelId="{B693AF74-EF79-4EC9-B0A1-0285427B0878}" type="pres">
      <dgm:prSet presAssocID="{FF73C667-0DC5-489E-B009-F02018F1AF9F}" presName="hierChild5" presStyleCnt="0"/>
      <dgm:spPr/>
    </dgm:pt>
    <dgm:pt modelId="{C4D00F04-D061-4CA5-8EE0-517268877719}" type="pres">
      <dgm:prSet presAssocID="{6680B797-907A-4E3A-AE0C-6348E235CC1F}" presName="Name37" presStyleLbl="parChTrans1D2" presStyleIdx="4" presStyleCnt="5"/>
      <dgm:spPr/>
    </dgm:pt>
    <dgm:pt modelId="{CDFEB066-0BAA-4BA1-8B5E-69FFD2A54117}" type="pres">
      <dgm:prSet presAssocID="{C79A518B-66E2-4B42-99E0-9FAF8E76C119}" presName="hierRoot2" presStyleCnt="0">
        <dgm:presLayoutVars>
          <dgm:hierBranch val="init"/>
        </dgm:presLayoutVars>
      </dgm:prSet>
      <dgm:spPr/>
    </dgm:pt>
    <dgm:pt modelId="{F1E8ADBA-4C67-4C61-96B2-05297411C773}" type="pres">
      <dgm:prSet presAssocID="{C79A518B-66E2-4B42-99E0-9FAF8E76C119}" presName="rootComposite" presStyleCnt="0"/>
      <dgm:spPr/>
    </dgm:pt>
    <dgm:pt modelId="{035071AB-DF97-4404-AF05-23FDE4737C49}" type="pres">
      <dgm:prSet presAssocID="{C79A518B-66E2-4B42-99E0-9FAF8E76C119}" presName="rootText" presStyleLbl="node2" presStyleIdx="4" presStyleCnt="5" custLinFactNeighborX="8717" custLinFactNeighborY="50731">
        <dgm:presLayoutVars>
          <dgm:chPref val="3"/>
        </dgm:presLayoutVars>
      </dgm:prSet>
      <dgm:spPr/>
    </dgm:pt>
    <dgm:pt modelId="{5ACA7686-281D-436E-9065-2A900AFC07DA}" type="pres">
      <dgm:prSet presAssocID="{C79A518B-66E2-4B42-99E0-9FAF8E76C119}" presName="rootConnector" presStyleLbl="node2" presStyleIdx="4" presStyleCnt="5"/>
      <dgm:spPr/>
    </dgm:pt>
    <dgm:pt modelId="{D702BD0E-4472-4F6D-8873-E96ABB96B40D}" type="pres">
      <dgm:prSet presAssocID="{C79A518B-66E2-4B42-99E0-9FAF8E76C119}" presName="hierChild4" presStyleCnt="0"/>
      <dgm:spPr/>
    </dgm:pt>
    <dgm:pt modelId="{0C618031-5586-476F-8873-A5153BA0AF30}" type="pres">
      <dgm:prSet presAssocID="{200E1316-1400-4CE9-8DFB-D9A77F52838F}" presName="Name37" presStyleLbl="parChTrans1D3" presStyleIdx="0" presStyleCnt="2"/>
      <dgm:spPr/>
    </dgm:pt>
    <dgm:pt modelId="{32564D82-4575-4EC9-99D5-0CE0B1DC4900}" type="pres">
      <dgm:prSet presAssocID="{D20B4AA3-1ED5-4E65-943B-5F4E01974891}" presName="hierRoot2" presStyleCnt="0">
        <dgm:presLayoutVars>
          <dgm:hierBranch val="init"/>
        </dgm:presLayoutVars>
      </dgm:prSet>
      <dgm:spPr/>
    </dgm:pt>
    <dgm:pt modelId="{F381927F-B86C-4EC6-9EC5-D4DC1404D160}" type="pres">
      <dgm:prSet presAssocID="{D20B4AA3-1ED5-4E65-943B-5F4E01974891}" presName="rootComposite" presStyleCnt="0"/>
      <dgm:spPr/>
    </dgm:pt>
    <dgm:pt modelId="{3BB75958-B8CA-44F7-9DAF-6E5D93B512C5}" type="pres">
      <dgm:prSet presAssocID="{D20B4AA3-1ED5-4E65-943B-5F4E01974891}" presName="rootText" presStyleLbl="node3" presStyleIdx="0" presStyleCnt="2" custLinFactX="-33473" custLinFactNeighborX="-100000" custLinFactNeighborY="53603">
        <dgm:presLayoutVars>
          <dgm:chPref val="3"/>
        </dgm:presLayoutVars>
      </dgm:prSet>
      <dgm:spPr/>
    </dgm:pt>
    <dgm:pt modelId="{D7ED3AF5-B7D9-4D0E-9D13-16676269EA09}" type="pres">
      <dgm:prSet presAssocID="{D20B4AA3-1ED5-4E65-943B-5F4E01974891}" presName="rootConnector" presStyleLbl="node3" presStyleIdx="0" presStyleCnt="2"/>
      <dgm:spPr/>
    </dgm:pt>
    <dgm:pt modelId="{BFA5B47F-7DBA-4CC2-B994-9A25BD0BED24}" type="pres">
      <dgm:prSet presAssocID="{D20B4AA3-1ED5-4E65-943B-5F4E01974891}" presName="hierChild4" presStyleCnt="0"/>
      <dgm:spPr/>
    </dgm:pt>
    <dgm:pt modelId="{63DE4E79-8CB3-4B34-BE37-FDD1278B6563}" type="pres">
      <dgm:prSet presAssocID="{D20B4AA3-1ED5-4E65-943B-5F4E01974891}" presName="hierChild5" presStyleCnt="0"/>
      <dgm:spPr/>
    </dgm:pt>
    <dgm:pt modelId="{2B34ADCF-B519-48B9-9A8D-5C65E44A812B}" type="pres">
      <dgm:prSet presAssocID="{EFA4D697-F794-4483-95DC-7BAD5B40DAD7}" presName="Name37" presStyleLbl="parChTrans1D3" presStyleIdx="1" presStyleCnt="2"/>
      <dgm:spPr/>
    </dgm:pt>
    <dgm:pt modelId="{5A39D995-FB79-41A8-902D-2E737023975A}" type="pres">
      <dgm:prSet presAssocID="{6F34980A-CC61-4037-8650-C73E2E19FA5E}" presName="hierRoot2" presStyleCnt="0">
        <dgm:presLayoutVars>
          <dgm:hierBranch val="init"/>
        </dgm:presLayoutVars>
      </dgm:prSet>
      <dgm:spPr/>
    </dgm:pt>
    <dgm:pt modelId="{6C1FE569-B351-4F21-A0FA-59F8191021F8}" type="pres">
      <dgm:prSet presAssocID="{6F34980A-CC61-4037-8650-C73E2E19FA5E}" presName="rootComposite" presStyleCnt="0"/>
      <dgm:spPr/>
    </dgm:pt>
    <dgm:pt modelId="{457E1CD5-229E-47B1-973E-AB221AF05B7E}" type="pres">
      <dgm:prSet presAssocID="{6F34980A-CC61-4037-8650-C73E2E19FA5E}" presName="rootText" presStyleLbl="node3" presStyleIdx="1" presStyleCnt="2" custScaleX="125577" custLinFactNeighborX="33911" custLinFactNeighborY="-86272">
        <dgm:presLayoutVars>
          <dgm:chPref val="3"/>
        </dgm:presLayoutVars>
      </dgm:prSet>
      <dgm:spPr/>
    </dgm:pt>
    <dgm:pt modelId="{BDA819B7-7276-4AD4-85E4-51CEAE8FFFBB}" type="pres">
      <dgm:prSet presAssocID="{6F34980A-CC61-4037-8650-C73E2E19FA5E}" presName="rootConnector" presStyleLbl="node3" presStyleIdx="1" presStyleCnt="2"/>
      <dgm:spPr/>
    </dgm:pt>
    <dgm:pt modelId="{A1BF4766-40FC-44C8-9D54-E79F68A3B647}" type="pres">
      <dgm:prSet presAssocID="{6F34980A-CC61-4037-8650-C73E2E19FA5E}" presName="hierChild4" presStyleCnt="0"/>
      <dgm:spPr/>
    </dgm:pt>
    <dgm:pt modelId="{839B06C5-53C2-4BAE-B812-F02F80FF02C9}" type="pres">
      <dgm:prSet presAssocID="{6F34980A-CC61-4037-8650-C73E2E19FA5E}" presName="hierChild5" presStyleCnt="0"/>
      <dgm:spPr/>
    </dgm:pt>
    <dgm:pt modelId="{77923810-C7B2-4F0B-AE2D-800AC78FDE90}" type="pres">
      <dgm:prSet presAssocID="{C79A518B-66E2-4B42-99E0-9FAF8E76C119}" presName="hierChild5" presStyleCnt="0"/>
      <dgm:spPr/>
    </dgm:pt>
    <dgm:pt modelId="{229E9C70-FF75-4D30-B826-AB88643CA8BA}" type="pres">
      <dgm:prSet presAssocID="{62E07D7D-ECD9-4252-82F0-C9AD4BAD2F4E}" presName="hierChild3" presStyleCnt="0"/>
      <dgm:spPr/>
    </dgm:pt>
  </dgm:ptLst>
  <dgm:cxnLst>
    <dgm:cxn modelId="{78485234-4138-46FE-BBCE-01F47D9295B7}" srcId="{62E07D7D-ECD9-4252-82F0-C9AD4BAD2F4E}" destId="{2063DB15-906A-4640-8007-2E4CD1BEBC6B}" srcOrd="0" destOrd="0" parTransId="{5C155FB4-09E2-486C-A61B-F07486FBF531}" sibTransId="{63396CE2-0172-4C76-A068-EFE05CFC77EE}"/>
    <dgm:cxn modelId="{2F66C555-F9AC-4837-9F48-C8890B91FFEA}" type="presOf" srcId="{E8ED6E3B-4823-48C7-9276-E08EA9EF7A30}" destId="{B28A26D0-5089-49EC-98F8-9D818C3B4D06}" srcOrd="1" destOrd="0" presId="urn:microsoft.com/office/officeart/2005/8/layout/orgChart1"/>
    <dgm:cxn modelId="{8097DA9B-CA23-49A3-A409-7BA38FDEBE3F}" type="presOf" srcId="{62E07D7D-ECD9-4252-82F0-C9AD4BAD2F4E}" destId="{8AB2D334-C019-407F-AB6F-DEC63673CD25}" srcOrd="1" destOrd="0" presId="urn:microsoft.com/office/officeart/2005/8/layout/orgChart1"/>
    <dgm:cxn modelId="{3EC36151-84CB-4BAF-97B9-DBE16649B5B7}" type="presOf" srcId="{1C2F3B7D-A4D0-4331-B732-8BDC3E59F420}" destId="{19C8A942-8516-4CE7-B46C-72B5495BA6A7}" srcOrd="0" destOrd="0" presId="urn:microsoft.com/office/officeart/2005/8/layout/orgChart1"/>
    <dgm:cxn modelId="{7808C893-E0AA-4983-BF0F-9FDFD94C8DB2}" srcId="{62E07D7D-ECD9-4252-82F0-C9AD4BAD2F4E}" destId="{FF73C667-0DC5-489E-B009-F02018F1AF9F}" srcOrd="3" destOrd="0" parTransId="{CBDFD254-FA03-4056-84ED-3036780965D4}" sibTransId="{91E660AC-C140-4270-A7F1-D63FDB86B91E}"/>
    <dgm:cxn modelId="{8208DA81-0D99-47FE-81CF-B9D02DEDFA1D}" type="presOf" srcId="{6680B797-907A-4E3A-AE0C-6348E235CC1F}" destId="{C4D00F04-D061-4CA5-8EE0-517268877719}" srcOrd="0" destOrd="0" presId="urn:microsoft.com/office/officeart/2005/8/layout/orgChart1"/>
    <dgm:cxn modelId="{3739DA84-E800-4BCD-B631-D13CBE1AE7A7}" type="presOf" srcId="{5C155FB4-09E2-486C-A61B-F07486FBF531}" destId="{AB48A822-8866-4D63-BAC7-6463DBEFE294}" srcOrd="0" destOrd="0" presId="urn:microsoft.com/office/officeart/2005/8/layout/orgChart1"/>
    <dgm:cxn modelId="{5378B686-1F4A-4527-A22B-739BB8F46509}" srcId="{C79A518B-66E2-4B42-99E0-9FAF8E76C119}" destId="{6F34980A-CC61-4037-8650-C73E2E19FA5E}" srcOrd="1" destOrd="0" parTransId="{EFA4D697-F794-4483-95DC-7BAD5B40DAD7}" sibTransId="{6495B5D5-DB73-4279-B0D6-18639C48375B}"/>
    <dgm:cxn modelId="{5B996E18-DC01-46AC-8A40-2C9352F537C1}" srcId="{BB817B6F-A84A-47BB-98B6-62A7E282B5AC}" destId="{62E07D7D-ECD9-4252-82F0-C9AD4BAD2F4E}" srcOrd="0" destOrd="0" parTransId="{389C0A94-302D-42D1-BB4F-EF10221DADD0}" sibTransId="{347ADF9F-5ED0-431A-8D6C-79E05EAA0288}"/>
    <dgm:cxn modelId="{5B3CA9F4-1B07-4BD9-BAE0-BBE2204E17F3}" type="presOf" srcId="{6F34980A-CC61-4037-8650-C73E2E19FA5E}" destId="{457E1CD5-229E-47B1-973E-AB221AF05B7E}" srcOrd="0" destOrd="0" presId="urn:microsoft.com/office/officeart/2005/8/layout/orgChart1"/>
    <dgm:cxn modelId="{7CAE1381-AEFF-4D55-8AE0-F52F2067CB80}" type="presOf" srcId="{D20B4AA3-1ED5-4E65-943B-5F4E01974891}" destId="{D7ED3AF5-B7D9-4D0E-9D13-16676269EA09}" srcOrd="1" destOrd="0" presId="urn:microsoft.com/office/officeart/2005/8/layout/orgChart1"/>
    <dgm:cxn modelId="{DA47C917-2487-452A-8F9A-EB394B03A47B}" type="presOf" srcId="{62E07D7D-ECD9-4252-82F0-C9AD4BAD2F4E}" destId="{73085363-1409-4B73-9CFC-A33B5C9608A1}" srcOrd="0" destOrd="0" presId="urn:microsoft.com/office/officeart/2005/8/layout/orgChart1"/>
    <dgm:cxn modelId="{6861654F-6845-454F-9BF2-9990792771DC}" type="presOf" srcId="{5E09E22C-062F-4D66-8B8C-D2AD8099848B}" destId="{E670FD53-4C1D-4B4B-8F44-D9387811EEFF}" srcOrd="0" destOrd="0" presId="urn:microsoft.com/office/officeart/2005/8/layout/orgChart1"/>
    <dgm:cxn modelId="{A67EF4E2-4170-4BD4-A081-E39529F3DAA6}" type="presOf" srcId="{FF73C667-0DC5-489E-B009-F02018F1AF9F}" destId="{49000074-F604-4E6F-8437-2F723F01BFC0}" srcOrd="1" destOrd="0" presId="urn:microsoft.com/office/officeart/2005/8/layout/orgChart1"/>
    <dgm:cxn modelId="{20F26D5A-4E84-48A8-B24D-4A29F2B16860}" type="presOf" srcId="{EFA4D697-F794-4483-95DC-7BAD5B40DAD7}" destId="{2B34ADCF-B519-48B9-9A8D-5C65E44A812B}" srcOrd="0" destOrd="0" presId="urn:microsoft.com/office/officeart/2005/8/layout/orgChart1"/>
    <dgm:cxn modelId="{2B279DE6-06A3-4015-822C-04E1F47B3735}" type="presOf" srcId="{D20B4AA3-1ED5-4E65-943B-5F4E01974891}" destId="{3BB75958-B8CA-44F7-9DAF-6E5D93B512C5}" srcOrd="0" destOrd="0" presId="urn:microsoft.com/office/officeart/2005/8/layout/orgChart1"/>
    <dgm:cxn modelId="{CA208616-FA9C-4082-987D-797932ADEF68}" type="presOf" srcId="{6F34980A-CC61-4037-8650-C73E2E19FA5E}" destId="{BDA819B7-7276-4AD4-85E4-51CEAE8FFFBB}" srcOrd="1" destOrd="0" presId="urn:microsoft.com/office/officeart/2005/8/layout/orgChart1"/>
    <dgm:cxn modelId="{69064949-C9E8-454B-9520-454C7C95D87E}" type="presOf" srcId="{23F92B71-E34E-4365-8610-63CB7D6DBA2F}" destId="{FE0F58C5-57EB-4F45-8EAE-328AE4E9D53C}" srcOrd="0" destOrd="0" presId="urn:microsoft.com/office/officeart/2005/8/layout/orgChart1"/>
    <dgm:cxn modelId="{A53C61FB-F2DC-4F62-8632-A288BFDA8ED5}" type="presOf" srcId="{2063DB15-906A-4640-8007-2E4CD1BEBC6B}" destId="{6943B542-AE3B-4C36-A1C9-EABF25DCA296}" srcOrd="0" destOrd="0" presId="urn:microsoft.com/office/officeart/2005/8/layout/orgChart1"/>
    <dgm:cxn modelId="{4C545859-8272-45CF-9599-6C02C4E4C43E}" type="presOf" srcId="{C79A518B-66E2-4B42-99E0-9FAF8E76C119}" destId="{035071AB-DF97-4404-AF05-23FDE4737C49}" srcOrd="0" destOrd="0" presId="urn:microsoft.com/office/officeart/2005/8/layout/orgChart1"/>
    <dgm:cxn modelId="{3DAC2F25-A411-4CFC-AA07-2FC96374CE07}" srcId="{62E07D7D-ECD9-4252-82F0-C9AD4BAD2F4E}" destId="{C79A518B-66E2-4B42-99E0-9FAF8E76C119}" srcOrd="4" destOrd="0" parTransId="{6680B797-907A-4E3A-AE0C-6348E235CC1F}" sibTransId="{C287E8E1-8C3E-4DF2-A52C-D7DBEE26A79C}"/>
    <dgm:cxn modelId="{DED55F2D-C36D-44CC-8004-80106348E566}" srcId="{62E07D7D-ECD9-4252-82F0-C9AD4BAD2F4E}" destId="{5E09E22C-062F-4D66-8B8C-D2AD8099848B}" srcOrd="1" destOrd="0" parTransId="{1C2F3B7D-A4D0-4331-B732-8BDC3E59F420}" sibTransId="{9535C1FE-32CC-48D9-BA4D-1C48AB78A178}"/>
    <dgm:cxn modelId="{0DF78F03-CF9E-42E1-BC89-B3216B782AF0}" type="presOf" srcId="{E8ED6E3B-4823-48C7-9276-E08EA9EF7A30}" destId="{53437999-F22B-47CC-8BFE-93A332E79547}" srcOrd="0" destOrd="0" presId="urn:microsoft.com/office/officeart/2005/8/layout/orgChart1"/>
    <dgm:cxn modelId="{7CADF2A0-EA49-41D8-95D8-91A0ED8AD7F6}" type="presOf" srcId="{C79A518B-66E2-4B42-99E0-9FAF8E76C119}" destId="{5ACA7686-281D-436E-9065-2A900AFC07DA}" srcOrd="1" destOrd="0" presId="urn:microsoft.com/office/officeart/2005/8/layout/orgChart1"/>
    <dgm:cxn modelId="{08837CDD-1252-408E-959B-6D54CE9D77EA}" type="presOf" srcId="{200E1316-1400-4CE9-8DFB-D9A77F52838F}" destId="{0C618031-5586-476F-8873-A5153BA0AF30}" srcOrd="0" destOrd="0" presId="urn:microsoft.com/office/officeart/2005/8/layout/orgChart1"/>
    <dgm:cxn modelId="{9191D0D4-0C63-4ED3-AEF0-0F7D740DC5D3}" type="presOf" srcId="{BB817B6F-A84A-47BB-98B6-62A7E282B5AC}" destId="{84915454-EF31-4E69-AB99-F8C445B1B428}" srcOrd="0" destOrd="0" presId="urn:microsoft.com/office/officeart/2005/8/layout/orgChart1"/>
    <dgm:cxn modelId="{0A8026A1-9165-4755-9AEE-A2AD7F3911EB}" type="presOf" srcId="{CBDFD254-FA03-4056-84ED-3036780965D4}" destId="{2E8BAA15-4DE5-413E-8B55-C55331DC11D4}" srcOrd="0" destOrd="0" presId="urn:microsoft.com/office/officeart/2005/8/layout/orgChart1"/>
    <dgm:cxn modelId="{BDBDB00E-5174-4998-9FE0-7D811D0EE104}" type="presOf" srcId="{5E09E22C-062F-4D66-8B8C-D2AD8099848B}" destId="{7E152F88-849F-4A90-9F90-BA3FDDC27FC5}" srcOrd="1" destOrd="0" presId="urn:microsoft.com/office/officeart/2005/8/layout/orgChart1"/>
    <dgm:cxn modelId="{FF0B845A-FED0-42C6-ACDE-FB0280179F9D}" srcId="{62E07D7D-ECD9-4252-82F0-C9AD4BAD2F4E}" destId="{E8ED6E3B-4823-48C7-9276-E08EA9EF7A30}" srcOrd="2" destOrd="0" parTransId="{23F92B71-E34E-4365-8610-63CB7D6DBA2F}" sibTransId="{13690BFE-ECF0-4E0C-BC62-AE5B9DAF6075}"/>
    <dgm:cxn modelId="{CEA7AEBB-E8A6-42DB-A26A-CA2A18BD8BD2}" srcId="{C79A518B-66E2-4B42-99E0-9FAF8E76C119}" destId="{D20B4AA3-1ED5-4E65-943B-5F4E01974891}" srcOrd="0" destOrd="0" parTransId="{200E1316-1400-4CE9-8DFB-D9A77F52838F}" sibTransId="{7F51E431-7FD0-41D3-8E93-6ADB9D241A8D}"/>
    <dgm:cxn modelId="{204089CA-7C7B-4681-A32E-D1E96E8BDA05}" type="presOf" srcId="{2063DB15-906A-4640-8007-2E4CD1BEBC6B}" destId="{8CFAE7F4-C7E3-4BD5-9AFE-4640595D7B75}" srcOrd="1" destOrd="0" presId="urn:microsoft.com/office/officeart/2005/8/layout/orgChart1"/>
    <dgm:cxn modelId="{4DD07085-76F5-4809-8636-BDF31600D764}" type="presOf" srcId="{FF73C667-0DC5-489E-B009-F02018F1AF9F}" destId="{F643F294-9519-43B3-818C-709B5F356B54}" srcOrd="0" destOrd="0" presId="urn:microsoft.com/office/officeart/2005/8/layout/orgChart1"/>
    <dgm:cxn modelId="{F6A9B537-94B6-49F2-B7D5-98762F6EEAE6}" type="presParOf" srcId="{84915454-EF31-4E69-AB99-F8C445B1B428}" destId="{90611906-B8F4-451B-8A85-E3D566D06CA2}" srcOrd="0" destOrd="0" presId="urn:microsoft.com/office/officeart/2005/8/layout/orgChart1"/>
    <dgm:cxn modelId="{92BAA5DB-B061-4D35-BE5C-0903004A1FB5}" type="presParOf" srcId="{90611906-B8F4-451B-8A85-E3D566D06CA2}" destId="{927574AC-B47C-4905-B36A-9A72BEE2A2D0}" srcOrd="0" destOrd="0" presId="urn:microsoft.com/office/officeart/2005/8/layout/orgChart1"/>
    <dgm:cxn modelId="{F0CB0F6F-AD33-4144-A16E-9BBA48DFE2A9}" type="presParOf" srcId="{927574AC-B47C-4905-B36A-9A72BEE2A2D0}" destId="{73085363-1409-4B73-9CFC-A33B5C9608A1}" srcOrd="0" destOrd="0" presId="urn:microsoft.com/office/officeart/2005/8/layout/orgChart1"/>
    <dgm:cxn modelId="{9703180E-08DD-4286-AA84-A698E8A6D489}" type="presParOf" srcId="{927574AC-B47C-4905-B36A-9A72BEE2A2D0}" destId="{8AB2D334-C019-407F-AB6F-DEC63673CD25}" srcOrd="1" destOrd="0" presId="urn:microsoft.com/office/officeart/2005/8/layout/orgChart1"/>
    <dgm:cxn modelId="{6EF07E6B-117A-47E9-BFD4-99262B57AB85}" type="presParOf" srcId="{90611906-B8F4-451B-8A85-E3D566D06CA2}" destId="{CC5EB31F-268A-4665-BD23-2FB47DA1BD77}" srcOrd="1" destOrd="0" presId="urn:microsoft.com/office/officeart/2005/8/layout/orgChart1"/>
    <dgm:cxn modelId="{F7678271-6512-44F0-8A77-A615C413EC3F}" type="presParOf" srcId="{CC5EB31F-268A-4665-BD23-2FB47DA1BD77}" destId="{AB48A822-8866-4D63-BAC7-6463DBEFE294}" srcOrd="0" destOrd="0" presId="urn:microsoft.com/office/officeart/2005/8/layout/orgChart1"/>
    <dgm:cxn modelId="{0B7746E1-788B-41A7-B7A4-945F3B9FDC29}" type="presParOf" srcId="{CC5EB31F-268A-4665-BD23-2FB47DA1BD77}" destId="{76D183E5-F7F1-42AE-8D51-08D0B60D34B0}" srcOrd="1" destOrd="0" presId="urn:microsoft.com/office/officeart/2005/8/layout/orgChart1"/>
    <dgm:cxn modelId="{E5943DAA-E051-44E6-8934-13FB8AB0F257}" type="presParOf" srcId="{76D183E5-F7F1-42AE-8D51-08D0B60D34B0}" destId="{C8E227DC-0F07-438D-B604-079A118A1030}" srcOrd="0" destOrd="0" presId="urn:microsoft.com/office/officeart/2005/8/layout/orgChart1"/>
    <dgm:cxn modelId="{87A98F8A-FEF7-46A4-8C13-C8CDE319EE77}" type="presParOf" srcId="{C8E227DC-0F07-438D-B604-079A118A1030}" destId="{6943B542-AE3B-4C36-A1C9-EABF25DCA296}" srcOrd="0" destOrd="0" presId="urn:microsoft.com/office/officeart/2005/8/layout/orgChart1"/>
    <dgm:cxn modelId="{65E5E232-7F61-41A1-A3CB-EF48D8754492}" type="presParOf" srcId="{C8E227DC-0F07-438D-B604-079A118A1030}" destId="{8CFAE7F4-C7E3-4BD5-9AFE-4640595D7B75}" srcOrd="1" destOrd="0" presId="urn:microsoft.com/office/officeart/2005/8/layout/orgChart1"/>
    <dgm:cxn modelId="{60F0F945-151C-4BE0-99B3-9F9642B872A7}" type="presParOf" srcId="{76D183E5-F7F1-42AE-8D51-08D0B60D34B0}" destId="{D5EADD3C-EC5F-443A-B7B1-6BB1BE027B5E}" srcOrd="1" destOrd="0" presId="urn:microsoft.com/office/officeart/2005/8/layout/orgChart1"/>
    <dgm:cxn modelId="{6417327F-4543-44D7-8EF5-359A321C6CD2}" type="presParOf" srcId="{76D183E5-F7F1-42AE-8D51-08D0B60D34B0}" destId="{DFAF6F4D-4119-4D0E-AB0D-DA6D7BE33820}" srcOrd="2" destOrd="0" presId="urn:microsoft.com/office/officeart/2005/8/layout/orgChart1"/>
    <dgm:cxn modelId="{5BC5B69C-D62C-4A24-B5FF-86852EE0C67A}" type="presParOf" srcId="{CC5EB31F-268A-4665-BD23-2FB47DA1BD77}" destId="{19C8A942-8516-4CE7-B46C-72B5495BA6A7}" srcOrd="2" destOrd="0" presId="urn:microsoft.com/office/officeart/2005/8/layout/orgChart1"/>
    <dgm:cxn modelId="{298A2185-DDA3-4DEF-AB4E-3B05506EF89C}" type="presParOf" srcId="{CC5EB31F-268A-4665-BD23-2FB47DA1BD77}" destId="{61BA576A-9AD8-4A8F-83A8-BF3A59BB0128}" srcOrd="3" destOrd="0" presId="urn:microsoft.com/office/officeart/2005/8/layout/orgChart1"/>
    <dgm:cxn modelId="{F3025775-6A2C-4207-8815-AEA687BB4A14}" type="presParOf" srcId="{61BA576A-9AD8-4A8F-83A8-BF3A59BB0128}" destId="{221E6436-4311-4DAE-AC8D-FCF9D938C250}" srcOrd="0" destOrd="0" presId="urn:microsoft.com/office/officeart/2005/8/layout/orgChart1"/>
    <dgm:cxn modelId="{6AB38F41-CF54-4300-9182-F295BA6F1FC9}" type="presParOf" srcId="{221E6436-4311-4DAE-AC8D-FCF9D938C250}" destId="{E670FD53-4C1D-4B4B-8F44-D9387811EEFF}" srcOrd="0" destOrd="0" presId="urn:microsoft.com/office/officeart/2005/8/layout/orgChart1"/>
    <dgm:cxn modelId="{08EEE71C-0F58-4082-81B7-B5C54DBA0439}" type="presParOf" srcId="{221E6436-4311-4DAE-AC8D-FCF9D938C250}" destId="{7E152F88-849F-4A90-9F90-BA3FDDC27FC5}" srcOrd="1" destOrd="0" presId="urn:microsoft.com/office/officeart/2005/8/layout/orgChart1"/>
    <dgm:cxn modelId="{6A6D4F38-E855-4B5B-899D-23E07E57644C}" type="presParOf" srcId="{61BA576A-9AD8-4A8F-83A8-BF3A59BB0128}" destId="{53EB3727-A957-4D91-ACC9-B9C06E34D402}" srcOrd="1" destOrd="0" presId="urn:microsoft.com/office/officeart/2005/8/layout/orgChart1"/>
    <dgm:cxn modelId="{1647E477-31A0-4EE3-9085-1FA5B2C78034}" type="presParOf" srcId="{61BA576A-9AD8-4A8F-83A8-BF3A59BB0128}" destId="{477BF150-FEFF-4934-81C7-E3BE12636072}" srcOrd="2" destOrd="0" presId="urn:microsoft.com/office/officeart/2005/8/layout/orgChart1"/>
    <dgm:cxn modelId="{C57F9EB2-590D-4335-B7E1-A7DDC3B06030}" type="presParOf" srcId="{CC5EB31F-268A-4665-BD23-2FB47DA1BD77}" destId="{FE0F58C5-57EB-4F45-8EAE-328AE4E9D53C}" srcOrd="4" destOrd="0" presId="urn:microsoft.com/office/officeart/2005/8/layout/orgChart1"/>
    <dgm:cxn modelId="{ADBAE880-F4EF-4899-90F7-3CA80F7A7FDE}" type="presParOf" srcId="{CC5EB31F-268A-4665-BD23-2FB47DA1BD77}" destId="{76769A87-3EA9-45F7-A429-FB248AD1E04B}" srcOrd="5" destOrd="0" presId="urn:microsoft.com/office/officeart/2005/8/layout/orgChart1"/>
    <dgm:cxn modelId="{A3CFC76D-313A-4A08-8EE9-7ED8FF0F8803}" type="presParOf" srcId="{76769A87-3EA9-45F7-A429-FB248AD1E04B}" destId="{11217C76-2A6F-43F4-8218-41EFC7998565}" srcOrd="0" destOrd="0" presId="urn:microsoft.com/office/officeart/2005/8/layout/orgChart1"/>
    <dgm:cxn modelId="{3C2EEB9B-45DA-40CA-9943-5DF6F3381936}" type="presParOf" srcId="{11217C76-2A6F-43F4-8218-41EFC7998565}" destId="{53437999-F22B-47CC-8BFE-93A332E79547}" srcOrd="0" destOrd="0" presId="urn:microsoft.com/office/officeart/2005/8/layout/orgChart1"/>
    <dgm:cxn modelId="{5B409925-64AB-421C-9F6B-7D8B0ACD7ACE}" type="presParOf" srcId="{11217C76-2A6F-43F4-8218-41EFC7998565}" destId="{B28A26D0-5089-49EC-98F8-9D818C3B4D06}" srcOrd="1" destOrd="0" presId="urn:microsoft.com/office/officeart/2005/8/layout/orgChart1"/>
    <dgm:cxn modelId="{77ED6BDA-07FF-49A2-B84E-B26941C83E5E}" type="presParOf" srcId="{76769A87-3EA9-45F7-A429-FB248AD1E04B}" destId="{CA5BD736-B67D-45E7-9130-A3972F1B1073}" srcOrd="1" destOrd="0" presId="urn:microsoft.com/office/officeart/2005/8/layout/orgChart1"/>
    <dgm:cxn modelId="{18594AC0-9D9B-4826-A729-1F789DCAE9D7}" type="presParOf" srcId="{76769A87-3EA9-45F7-A429-FB248AD1E04B}" destId="{CE0263B7-56BF-4414-908C-11DC1659B459}" srcOrd="2" destOrd="0" presId="urn:microsoft.com/office/officeart/2005/8/layout/orgChart1"/>
    <dgm:cxn modelId="{C6982225-69E9-44C4-AAE6-7543F91EB21F}" type="presParOf" srcId="{CC5EB31F-268A-4665-BD23-2FB47DA1BD77}" destId="{2E8BAA15-4DE5-413E-8B55-C55331DC11D4}" srcOrd="6" destOrd="0" presId="urn:microsoft.com/office/officeart/2005/8/layout/orgChart1"/>
    <dgm:cxn modelId="{F6ECA117-C771-4167-A5A5-1CEB10922BA5}" type="presParOf" srcId="{CC5EB31F-268A-4665-BD23-2FB47DA1BD77}" destId="{FE128ABE-4DB6-4A7E-BCE5-0778BAF278BB}" srcOrd="7" destOrd="0" presId="urn:microsoft.com/office/officeart/2005/8/layout/orgChart1"/>
    <dgm:cxn modelId="{F333C3B1-528A-422F-BD19-205EDB26972C}" type="presParOf" srcId="{FE128ABE-4DB6-4A7E-BCE5-0778BAF278BB}" destId="{F004C2FB-BEF3-445E-9854-75E11E3FAED4}" srcOrd="0" destOrd="0" presId="urn:microsoft.com/office/officeart/2005/8/layout/orgChart1"/>
    <dgm:cxn modelId="{B4011984-DB8A-4EB9-B884-6979EDCF7776}" type="presParOf" srcId="{F004C2FB-BEF3-445E-9854-75E11E3FAED4}" destId="{F643F294-9519-43B3-818C-709B5F356B54}" srcOrd="0" destOrd="0" presId="urn:microsoft.com/office/officeart/2005/8/layout/orgChart1"/>
    <dgm:cxn modelId="{C7F796CE-20CC-449D-B2F6-01CD30164824}" type="presParOf" srcId="{F004C2FB-BEF3-445E-9854-75E11E3FAED4}" destId="{49000074-F604-4E6F-8437-2F723F01BFC0}" srcOrd="1" destOrd="0" presId="urn:microsoft.com/office/officeart/2005/8/layout/orgChart1"/>
    <dgm:cxn modelId="{57D5E3DC-9598-4FB3-987C-C29628AFCAD4}" type="presParOf" srcId="{FE128ABE-4DB6-4A7E-BCE5-0778BAF278BB}" destId="{E8242E96-F23D-4E5D-A87B-DF8070CCDB2F}" srcOrd="1" destOrd="0" presId="urn:microsoft.com/office/officeart/2005/8/layout/orgChart1"/>
    <dgm:cxn modelId="{1EAD4356-63F2-4794-94BE-D0E455278FBC}" type="presParOf" srcId="{FE128ABE-4DB6-4A7E-BCE5-0778BAF278BB}" destId="{B693AF74-EF79-4EC9-B0A1-0285427B0878}" srcOrd="2" destOrd="0" presId="urn:microsoft.com/office/officeart/2005/8/layout/orgChart1"/>
    <dgm:cxn modelId="{8E3FF193-DBA0-42CB-83B5-99E81542155D}" type="presParOf" srcId="{CC5EB31F-268A-4665-BD23-2FB47DA1BD77}" destId="{C4D00F04-D061-4CA5-8EE0-517268877719}" srcOrd="8" destOrd="0" presId="urn:microsoft.com/office/officeart/2005/8/layout/orgChart1"/>
    <dgm:cxn modelId="{14DF0550-0AB5-4650-A99F-017F09084C2B}" type="presParOf" srcId="{CC5EB31F-268A-4665-BD23-2FB47DA1BD77}" destId="{CDFEB066-0BAA-4BA1-8B5E-69FFD2A54117}" srcOrd="9" destOrd="0" presId="urn:microsoft.com/office/officeart/2005/8/layout/orgChart1"/>
    <dgm:cxn modelId="{6D01FAF2-D02E-46E0-8694-F6F9D2EF63F9}" type="presParOf" srcId="{CDFEB066-0BAA-4BA1-8B5E-69FFD2A54117}" destId="{F1E8ADBA-4C67-4C61-96B2-05297411C773}" srcOrd="0" destOrd="0" presId="urn:microsoft.com/office/officeart/2005/8/layout/orgChart1"/>
    <dgm:cxn modelId="{3E21F115-D48D-4C03-9282-A71C0EBACA7C}" type="presParOf" srcId="{F1E8ADBA-4C67-4C61-96B2-05297411C773}" destId="{035071AB-DF97-4404-AF05-23FDE4737C49}" srcOrd="0" destOrd="0" presId="urn:microsoft.com/office/officeart/2005/8/layout/orgChart1"/>
    <dgm:cxn modelId="{9D96DDDC-6425-4BE2-90F7-E5326CDBBF6E}" type="presParOf" srcId="{F1E8ADBA-4C67-4C61-96B2-05297411C773}" destId="{5ACA7686-281D-436E-9065-2A900AFC07DA}" srcOrd="1" destOrd="0" presId="urn:microsoft.com/office/officeart/2005/8/layout/orgChart1"/>
    <dgm:cxn modelId="{A3C3AD25-B668-4BE3-8816-D6A55B51B27A}" type="presParOf" srcId="{CDFEB066-0BAA-4BA1-8B5E-69FFD2A54117}" destId="{D702BD0E-4472-4F6D-8873-E96ABB96B40D}" srcOrd="1" destOrd="0" presId="urn:microsoft.com/office/officeart/2005/8/layout/orgChart1"/>
    <dgm:cxn modelId="{070FC4D2-B50C-4AEC-A87A-DC7D8606641D}" type="presParOf" srcId="{D702BD0E-4472-4F6D-8873-E96ABB96B40D}" destId="{0C618031-5586-476F-8873-A5153BA0AF30}" srcOrd="0" destOrd="0" presId="urn:microsoft.com/office/officeart/2005/8/layout/orgChart1"/>
    <dgm:cxn modelId="{5E0A3513-7003-4387-B1E3-4D93477CB77C}" type="presParOf" srcId="{D702BD0E-4472-4F6D-8873-E96ABB96B40D}" destId="{32564D82-4575-4EC9-99D5-0CE0B1DC4900}" srcOrd="1" destOrd="0" presId="urn:microsoft.com/office/officeart/2005/8/layout/orgChart1"/>
    <dgm:cxn modelId="{D02B127D-5E98-4D6F-B24B-8BBFC92C1B20}" type="presParOf" srcId="{32564D82-4575-4EC9-99D5-0CE0B1DC4900}" destId="{F381927F-B86C-4EC6-9EC5-D4DC1404D160}" srcOrd="0" destOrd="0" presId="urn:microsoft.com/office/officeart/2005/8/layout/orgChart1"/>
    <dgm:cxn modelId="{4B4E738A-1767-4637-8834-413CF813E929}" type="presParOf" srcId="{F381927F-B86C-4EC6-9EC5-D4DC1404D160}" destId="{3BB75958-B8CA-44F7-9DAF-6E5D93B512C5}" srcOrd="0" destOrd="0" presId="urn:microsoft.com/office/officeart/2005/8/layout/orgChart1"/>
    <dgm:cxn modelId="{6BA4DBFE-16A8-49A6-9C80-56AE70363795}" type="presParOf" srcId="{F381927F-B86C-4EC6-9EC5-D4DC1404D160}" destId="{D7ED3AF5-B7D9-4D0E-9D13-16676269EA09}" srcOrd="1" destOrd="0" presId="urn:microsoft.com/office/officeart/2005/8/layout/orgChart1"/>
    <dgm:cxn modelId="{2A9C683F-FCBA-4D01-9347-CA359F8A9F8D}" type="presParOf" srcId="{32564D82-4575-4EC9-99D5-0CE0B1DC4900}" destId="{BFA5B47F-7DBA-4CC2-B994-9A25BD0BED24}" srcOrd="1" destOrd="0" presId="urn:microsoft.com/office/officeart/2005/8/layout/orgChart1"/>
    <dgm:cxn modelId="{B5086CA5-480B-4DC8-975A-145EA887BDC7}" type="presParOf" srcId="{32564D82-4575-4EC9-99D5-0CE0B1DC4900}" destId="{63DE4E79-8CB3-4B34-BE37-FDD1278B6563}" srcOrd="2" destOrd="0" presId="urn:microsoft.com/office/officeart/2005/8/layout/orgChart1"/>
    <dgm:cxn modelId="{23483F11-5F6A-4406-8326-957F9135762A}" type="presParOf" srcId="{D702BD0E-4472-4F6D-8873-E96ABB96B40D}" destId="{2B34ADCF-B519-48B9-9A8D-5C65E44A812B}" srcOrd="2" destOrd="0" presId="urn:microsoft.com/office/officeart/2005/8/layout/orgChart1"/>
    <dgm:cxn modelId="{9B1EB3A8-92F7-44D2-8DB8-863578FA3E1F}" type="presParOf" srcId="{D702BD0E-4472-4F6D-8873-E96ABB96B40D}" destId="{5A39D995-FB79-41A8-902D-2E737023975A}" srcOrd="3" destOrd="0" presId="urn:microsoft.com/office/officeart/2005/8/layout/orgChart1"/>
    <dgm:cxn modelId="{180DD87F-B32E-43EA-A5F5-A37D6FDE317F}" type="presParOf" srcId="{5A39D995-FB79-41A8-902D-2E737023975A}" destId="{6C1FE569-B351-4F21-A0FA-59F8191021F8}" srcOrd="0" destOrd="0" presId="urn:microsoft.com/office/officeart/2005/8/layout/orgChart1"/>
    <dgm:cxn modelId="{80343BD8-75A9-4596-AAC4-2FDB1456BB7A}" type="presParOf" srcId="{6C1FE569-B351-4F21-A0FA-59F8191021F8}" destId="{457E1CD5-229E-47B1-973E-AB221AF05B7E}" srcOrd="0" destOrd="0" presId="urn:microsoft.com/office/officeart/2005/8/layout/orgChart1"/>
    <dgm:cxn modelId="{24570CED-9A78-4DAF-95F6-669A0BCD7809}" type="presParOf" srcId="{6C1FE569-B351-4F21-A0FA-59F8191021F8}" destId="{BDA819B7-7276-4AD4-85E4-51CEAE8FFFBB}" srcOrd="1" destOrd="0" presId="urn:microsoft.com/office/officeart/2005/8/layout/orgChart1"/>
    <dgm:cxn modelId="{B5852846-1785-446B-BA74-9ED9DDB827FF}" type="presParOf" srcId="{5A39D995-FB79-41A8-902D-2E737023975A}" destId="{A1BF4766-40FC-44C8-9D54-E79F68A3B647}" srcOrd="1" destOrd="0" presId="urn:microsoft.com/office/officeart/2005/8/layout/orgChart1"/>
    <dgm:cxn modelId="{CE3D8843-1CF4-4E46-9EED-580F0AF31D6F}" type="presParOf" srcId="{5A39D995-FB79-41A8-902D-2E737023975A}" destId="{839B06C5-53C2-4BAE-B812-F02F80FF02C9}" srcOrd="2" destOrd="0" presId="urn:microsoft.com/office/officeart/2005/8/layout/orgChart1"/>
    <dgm:cxn modelId="{3CED7DB8-BE7E-45EB-A1E8-B53463AAA8A9}" type="presParOf" srcId="{CDFEB066-0BAA-4BA1-8B5E-69FFD2A54117}" destId="{77923810-C7B2-4F0B-AE2D-800AC78FDE90}" srcOrd="2" destOrd="0" presId="urn:microsoft.com/office/officeart/2005/8/layout/orgChart1"/>
    <dgm:cxn modelId="{CEAAE1C7-9A73-4B05-83C1-1CBDFE5D087D}" type="presParOf" srcId="{90611906-B8F4-451B-8A85-E3D566D06CA2}" destId="{229E9C70-FF75-4D30-B826-AB88643CA8B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4ADCF-B519-48B9-9A8D-5C65E44A812B}">
      <dsp:nvSpPr>
        <dsp:cNvPr id="0" name=""/>
        <dsp:cNvSpPr/>
      </dsp:nvSpPr>
      <dsp:spPr>
        <a:xfrm>
          <a:off x="4705894" y="1097189"/>
          <a:ext cx="301085" cy="221796"/>
        </a:xfrm>
        <a:custGeom>
          <a:avLst/>
          <a:gdLst/>
          <a:ahLst/>
          <a:cxnLst/>
          <a:rect l="0" t="0" r="0" b="0"/>
          <a:pathLst>
            <a:path>
              <a:moveTo>
                <a:pt x="0" y="0"/>
              </a:moveTo>
              <a:lnTo>
                <a:pt x="0" y="221796"/>
              </a:lnTo>
              <a:lnTo>
                <a:pt x="301085" y="22179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618031-5586-476F-8873-A5153BA0AF30}">
      <dsp:nvSpPr>
        <dsp:cNvPr id="0" name=""/>
        <dsp:cNvSpPr/>
      </dsp:nvSpPr>
      <dsp:spPr>
        <a:xfrm>
          <a:off x="4502225" y="1097189"/>
          <a:ext cx="203669" cy="223362"/>
        </a:xfrm>
        <a:custGeom>
          <a:avLst/>
          <a:gdLst/>
          <a:ahLst/>
          <a:cxnLst/>
          <a:rect l="0" t="0" r="0" b="0"/>
          <a:pathLst>
            <a:path>
              <a:moveTo>
                <a:pt x="203669" y="0"/>
              </a:moveTo>
              <a:lnTo>
                <a:pt x="203669" y="223362"/>
              </a:lnTo>
              <a:lnTo>
                <a:pt x="0" y="22336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00F04-D061-4CA5-8EE0-517268877719}">
      <dsp:nvSpPr>
        <dsp:cNvPr id="0" name=""/>
        <dsp:cNvSpPr/>
      </dsp:nvSpPr>
      <dsp:spPr>
        <a:xfrm>
          <a:off x="3127496" y="375352"/>
          <a:ext cx="1878022" cy="347305"/>
        </a:xfrm>
        <a:custGeom>
          <a:avLst/>
          <a:gdLst/>
          <a:ahLst/>
          <a:cxnLst/>
          <a:rect l="0" t="0" r="0" b="0"/>
          <a:pathLst>
            <a:path>
              <a:moveTo>
                <a:pt x="0" y="0"/>
              </a:moveTo>
              <a:lnTo>
                <a:pt x="0" y="268654"/>
              </a:lnTo>
              <a:lnTo>
                <a:pt x="1878022" y="268654"/>
              </a:lnTo>
              <a:lnTo>
                <a:pt x="1878022" y="34730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AA15-4DE5-413E-8B55-C55331DC11D4}">
      <dsp:nvSpPr>
        <dsp:cNvPr id="0" name=""/>
        <dsp:cNvSpPr/>
      </dsp:nvSpPr>
      <dsp:spPr>
        <a:xfrm>
          <a:off x="3127496" y="375352"/>
          <a:ext cx="906363" cy="157302"/>
        </a:xfrm>
        <a:custGeom>
          <a:avLst/>
          <a:gdLst/>
          <a:ahLst/>
          <a:cxnLst/>
          <a:rect l="0" t="0" r="0" b="0"/>
          <a:pathLst>
            <a:path>
              <a:moveTo>
                <a:pt x="0" y="0"/>
              </a:moveTo>
              <a:lnTo>
                <a:pt x="0" y="78651"/>
              </a:lnTo>
              <a:lnTo>
                <a:pt x="906363" y="78651"/>
              </a:lnTo>
              <a:lnTo>
                <a:pt x="906363"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0F58C5-57EB-4F45-8EAE-328AE4E9D53C}">
      <dsp:nvSpPr>
        <dsp:cNvPr id="0" name=""/>
        <dsp:cNvSpPr/>
      </dsp:nvSpPr>
      <dsp:spPr>
        <a:xfrm>
          <a:off x="3081776" y="375352"/>
          <a:ext cx="91440" cy="157302"/>
        </a:xfrm>
        <a:custGeom>
          <a:avLst/>
          <a:gdLst/>
          <a:ahLst/>
          <a:cxnLst/>
          <a:rect l="0" t="0" r="0" b="0"/>
          <a:pathLst>
            <a:path>
              <a:moveTo>
                <a:pt x="45720" y="0"/>
              </a:moveTo>
              <a:lnTo>
                <a:pt x="45720"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C8A942-8516-4CE7-B46C-72B5495BA6A7}">
      <dsp:nvSpPr>
        <dsp:cNvPr id="0" name=""/>
        <dsp:cNvSpPr/>
      </dsp:nvSpPr>
      <dsp:spPr>
        <a:xfrm>
          <a:off x="2221132" y="375352"/>
          <a:ext cx="906363" cy="157302"/>
        </a:xfrm>
        <a:custGeom>
          <a:avLst/>
          <a:gdLst/>
          <a:ahLst/>
          <a:cxnLst/>
          <a:rect l="0" t="0" r="0" b="0"/>
          <a:pathLst>
            <a:path>
              <a:moveTo>
                <a:pt x="906363" y="0"/>
              </a:moveTo>
              <a:lnTo>
                <a:pt x="906363" y="78651"/>
              </a:lnTo>
              <a:lnTo>
                <a:pt x="0" y="78651"/>
              </a:lnTo>
              <a:lnTo>
                <a:pt x="0"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48A822-8866-4D63-BAC7-6463DBEFE294}">
      <dsp:nvSpPr>
        <dsp:cNvPr id="0" name=""/>
        <dsp:cNvSpPr/>
      </dsp:nvSpPr>
      <dsp:spPr>
        <a:xfrm>
          <a:off x="1314768" y="375352"/>
          <a:ext cx="1812727" cy="157302"/>
        </a:xfrm>
        <a:custGeom>
          <a:avLst/>
          <a:gdLst/>
          <a:ahLst/>
          <a:cxnLst/>
          <a:rect l="0" t="0" r="0" b="0"/>
          <a:pathLst>
            <a:path>
              <a:moveTo>
                <a:pt x="1812727" y="0"/>
              </a:moveTo>
              <a:lnTo>
                <a:pt x="1812727" y="78651"/>
              </a:lnTo>
              <a:lnTo>
                <a:pt x="0" y="78651"/>
              </a:lnTo>
              <a:lnTo>
                <a:pt x="0"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085363-1409-4B73-9CFC-A33B5C9608A1}">
      <dsp:nvSpPr>
        <dsp:cNvPr id="0" name=""/>
        <dsp:cNvSpPr/>
      </dsp:nvSpPr>
      <dsp:spPr>
        <a:xfrm>
          <a:off x="2752965" y="822"/>
          <a:ext cx="749060" cy="3745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Home</a:t>
          </a:r>
        </a:p>
      </dsp:txBody>
      <dsp:txXfrm>
        <a:off x="2752965" y="822"/>
        <a:ext cx="749060" cy="374530"/>
      </dsp:txXfrm>
    </dsp:sp>
    <dsp:sp modelId="{6943B542-AE3B-4C36-A1C9-EABF25DCA296}">
      <dsp:nvSpPr>
        <dsp:cNvPr id="0" name=""/>
        <dsp:cNvSpPr/>
      </dsp:nvSpPr>
      <dsp:spPr>
        <a:xfrm>
          <a:off x="940238"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About</a:t>
          </a:r>
        </a:p>
      </dsp:txBody>
      <dsp:txXfrm>
        <a:off x="940238" y="532655"/>
        <a:ext cx="749060" cy="374530"/>
      </dsp:txXfrm>
    </dsp:sp>
    <dsp:sp modelId="{E670FD53-4C1D-4B4B-8F44-D9387811EEFF}">
      <dsp:nvSpPr>
        <dsp:cNvPr id="0" name=""/>
        <dsp:cNvSpPr/>
      </dsp:nvSpPr>
      <dsp:spPr>
        <a:xfrm>
          <a:off x="1846602"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Classes</a:t>
          </a:r>
        </a:p>
      </dsp:txBody>
      <dsp:txXfrm>
        <a:off x="1846602" y="532655"/>
        <a:ext cx="749060" cy="374530"/>
      </dsp:txXfrm>
    </dsp:sp>
    <dsp:sp modelId="{53437999-F22B-47CC-8BFE-93A332E79547}">
      <dsp:nvSpPr>
        <dsp:cNvPr id="0" name=""/>
        <dsp:cNvSpPr/>
      </dsp:nvSpPr>
      <dsp:spPr>
        <a:xfrm>
          <a:off x="2752965"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Gallery</a:t>
          </a:r>
        </a:p>
      </dsp:txBody>
      <dsp:txXfrm>
        <a:off x="2752965" y="532655"/>
        <a:ext cx="749060" cy="374530"/>
      </dsp:txXfrm>
    </dsp:sp>
    <dsp:sp modelId="{F643F294-9519-43B3-818C-709B5F356B54}">
      <dsp:nvSpPr>
        <dsp:cNvPr id="0" name=""/>
        <dsp:cNvSpPr/>
      </dsp:nvSpPr>
      <dsp:spPr>
        <a:xfrm>
          <a:off x="3659329"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Contact Us</a:t>
          </a:r>
        </a:p>
      </dsp:txBody>
      <dsp:txXfrm>
        <a:off x="3659329" y="532655"/>
        <a:ext cx="749060" cy="374530"/>
      </dsp:txXfrm>
    </dsp:sp>
    <dsp:sp modelId="{035071AB-DF97-4404-AF05-23FDE4737C49}">
      <dsp:nvSpPr>
        <dsp:cNvPr id="0" name=""/>
        <dsp:cNvSpPr/>
      </dsp:nvSpPr>
      <dsp:spPr>
        <a:xfrm>
          <a:off x="4630988" y="722658"/>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Admin Login</a:t>
          </a:r>
        </a:p>
      </dsp:txBody>
      <dsp:txXfrm>
        <a:off x="4630988" y="722658"/>
        <a:ext cx="749060" cy="374530"/>
      </dsp:txXfrm>
    </dsp:sp>
    <dsp:sp modelId="{3BB75958-B8CA-44F7-9DAF-6E5D93B512C5}">
      <dsp:nvSpPr>
        <dsp:cNvPr id="0" name=""/>
        <dsp:cNvSpPr/>
      </dsp:nvSpPr>
      <dsp:spPr>
        <a:xfrm>
          <a:off x="3753164" y="1133286"/>
          <a:ext cx="749060" cy="37453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User Management</a:t>
          </a:r>
        </a:p>
      </dsp:txBody>
      <dsp:txXfrm>
        <a:off x="3753164" y="1133286"/>
        <a:ext cx="749060" cy="374530"/>
      </dsp:txXfrm>
    </dsp:sp>
    <dsp:sp modelId="{457E1CD5-229E-47B1-973E-AB221AF05B7E}">
      <dsp:nvSpPr>
        <dsp:cNvPr id="0" name=""/>
        <dsp:cNvSpPr/>
      </dsp:nvSpPr>
      <dsp:spPr>
        <a:xfrm>
          <a:off x="5006979" y="1131720"/>
          <a:ext cx="940648" cy="37453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Content Management</a:t>
          </a:r>
        </a:p>
      </dsp:txBody>
      <dsp:txXfrm>
        <a:off x="5006979" y="1131720"/>
        <a:ext cx="940648" cy="37453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D997B5FA-0921-464F-AAE1-844C04324D75}" type="datetimeFigureOut">
              <a:rPr lang="zh-CN" altLang="en-US" smtClean="0"/>
            </a:fld>
            <a:endParaRPr lang="zh-CN" alt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10.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11.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Dynamic vs Static Sites</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734695" y="1166495"/>
            <a:ext cx="10722610" cy="119888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Dynamic websites are “database-backend sites with dynamically generated content” (O’Reilly, 2007, p.18)</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This means that all/some users can see different data/information on the site. This can be dynamically updated and (relatively) easy to chage/update by admins</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Accessibility</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344805" y="1733550"/>
            <a:ext cx="11500485" cy="341503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Accessibilty is a very important thing to consider when building a website.</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You want anyone to be able to access/use your site and that means you have to make it accessible even if they have disabilities or impairments that could make it difficult for them to be able to use the web</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As said in the book a book about web accessibilty (Rutter, R. </a:t>
            </a:r>
            <a:r>
              <a:rPr lang="en-US" i="1">
                <a:solidFill>
                  <a:schemeClr val="bg1"/>
                </a:solidFill>
                <a:latin typeface="FreeSans" panose="020B0504020202020204" charset="0"/>
                <a:cs typeface="FreeSans" panose="020B0504020202020204" charset="0"/>
              </a:rPr>
              <a:t>et al</a:t>
            </a:r>
            <a:r>
              <a:rPr lang="en-US">
                <a:solidFill>
                  <a:schemeClr val="bg1"/>
                </a:solidFill>
                <a:latin typeface="FreeSans" panose="020B0504020202020204" charset="0"/>
                <a:cs typeface="FreeSans" panose="020B0504020202020204" charset="0"/>
              </a:rPr>
              <a:t>., 2006 p.2) “Web accessibilty means that people with disabilities can percieve, understand, navigate and interact with the web.”</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Web accessibility is about removing those barriers so that everyone can use and contribute to the web </a:t>
            </a:r>
            <a:r>
              <a:rPr lang="en-US">
                <a:solidFill>
                  <a:schemeClr val="bg1"/>
                </a:solidFill>
                <a:latin typeface="FreeSans" panose="020B0504020202020204" charset="0"/>
                <a:cs typeface="FreeSans" panose="020B0504020202020204" charset="0"/>
                <a:sym typeface="+mn-ea"/>
              </a:rPr>
              <a:t>(Rutter, R. </a:t>
            </a:r>
            <a:r>
              <a:rPr lang="en-US" i="1">
                <a:solidFill>
                  <a:schemeClr val="bg1"/>
                </a:solidFill>
                <a:latin typeface="FreeSans" panose="020B0504020202020204" charset="0"/>
                <a:cs typeface="FreeSans" panose="020B0504020202020204" charset="0"/>
                <a:sym typeface="+mn-ea"/>
              </a:rPr>
              <a:t>et al</a:t>
            </a:r>
            <a:r>
              <a:rPr lang="en-US">
                <a:solidFill>
                  <a:schemeClr val="bg1"/>
                </a:solidFill>
                <a:latin typeface="FreeSans" panose="020B0504020202020204" charset="0"/>
                <a:cs typeface="FreeSans" panose="020B0504020202020204" charset="0"/>
                <a:sym typeface="+mn-ea"/>
              </a:rPr>
              <a:t>., 2006 p.2) or someones website.</a:t>
            </a:r>
            <a:endParaRPr lang="en-US">
              <a:solidFill>
                <a:schemeClr val="bg1"/>
              </a:solidFill>
              <a:latin typeface="FreeSans" panose="020B0504020202020204" charset="0"/>
              <a:cs typeface="FreeSans" panose="020B0504020202020204" charset="0"/>
              <a:sym typeface="+mn-ea"/>
            </a:endParaRPr>
          </a:p>
          <a:p>
            <a:endParaRPr lang="en-US">
              <a:solidFill>
                <a:schemeClr val="bg1"/>
              </a:solidFill>
              <a:latin typeface="FreeSans" panose="020B0504020202020204" charset="0"/>
              <a:cs typeface="FreeSans" panose="020B0504020202020204" charset="0"/>
              <a:sym typeface="+mn-ea"/>
            </a:endParaRPr>
          </a:p>
          <a:p>
            <a:r>
              <a:rPr lang="en-US">
                <a:solidFill>
                  <a:schemeClr val="bg1"/>
                </a:solidFill>
                <a:latin typeface="FreeSans" panose="020B0504020202020204" charset="0"/>
                <a:cs typeface="FreeSans" panose="020B0504020202020204" charset="0"/>
                <a:sym typeface="+mn-ea"/>
              </a:rPr>
              <a:t>While it is very important to include things in your site to be able to make your website more accessible it is also important to remember that people will have a lot of tools already to help them so it is better not to over-engineer anything, while at the same time making it easy for those devices to do their jobs.</a:t>
            </a:r>
            <a:endParaRPr lang="en-US">
              <a:solidFill>
                <a:schemeClr val="bg1"/>
              </a:solidFill>
              <a:latin typeface="FreeSans" panose="020B0504020202020204" charset="0"/>
              <a:cs typeface="FreeSans" panose="020B0504020202020204" charset="0"/>
              <a:sym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Ways to Implement Accessibility</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p>
            <a:endParaRPr lang="en-US">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1020" y="1327150"/>
            <a:ext cx="11195685" cy="369252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There are numerous ways to implement accessibility on a website.</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Some examples of this stated by the acrticle made by the W3 consortium (w3.org, 2017) are: </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Easy-to-read text : This is important as it means passages of text can be easier to understand</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Symbols : Icons can be used to represent words or concepts making it easier for people who find it more difficult to read or write</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Reduced interface : only shows content that is releevant and not repeated, can also hide content that could distract users</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Customised fonts and colours : Changing the font types, sizes and colors, and spacing to make text easier to read.</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Consistency and predictability : labelling of functions such as links, buttons and controls should be consistent and the expected function should be predicabale from the label.</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Descripting titles, headings, and labels : Page titles, section headings, and labels for forms, links, and controls are sometimes read on their own or out of context and need to be descriptive</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Ways to Implement Accessibility</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p>
            <a:endParaRPr lang="en-US">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1020" y="1327150"/>
            <a:ext cx="11195685" cy="2953385"/>
          </a:xfrm>
          <a:prstGeom prst="rect">
            <a:avLst/>
          </a:prstGeom>
          <a:noFill/>
        </p:spPr>
        <p:txBody>
          <a:bodyPr wrap="square" rtlCol="0">
            <a:spAutoFit/>
          </a:bodyPr>
          <a:p>
            <a:r>
              <a:rPr lang="en-US" sz="2400">
                <a:solidFill>
                  <a:srgbClr val="EBCED5"/>
                </a:solidFill>
                <a:latin typeface="FreeSans" panose="020B0504020202020204" charset="0"/>
                <a:cs typeface="FreeSans" panose="020B0504020202020204" charset="0"/>
              </a:rPr>
              <a:t>Alt Tags</a:t>
            </a:r>
            <a:endParaRPr lang="en-US" sz="2400">
              <a:solidFill>
                <a:srgbClr val="EBCED5"/>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Images that play some active role in the navigation of a site must have meaningful and simple alt-text. Users with disabilities will not be able to navigate or otherwise interact with your site without that text. </a:t>
            </a:r>
            <a:r>
              <a:rPr lang="en-US">
                <a:solidFill>
                  <a:schemeClr val="bg1"/>
                </a:solidFill>
                <a:latin typeface="FreeSans" panose="020B0504020202020204" charset="0"/>
                <a:cs typeface="FreeSans" panose="020B0504020202020204" charset="0"/>
                <a:sym typeface="+mn-ea"/>
              </a:rPr>
              <a:t>(Rutter, R. </a:t>
            </a:r>
            <a:r>
              <a:rPr lang="en-US" i="1">
                <a:solidFill>
                  <a:schemeClr val="bg1"/>
                </a:solidFill>
                <a:latin typeface="FreeSans" panose="020B0504020202020204" charset="0"/>
                <a:cs typeface="FreeSans" panose="020B0504020202020204" charset="0"/>
                <a:sym typeface="+mn-ea"/>
              </a:rPr>
              <a:t>et al</a:t>
            </a:r>
            <a:r>
              <a:rPr lang="en-US">
                <a:solidFill>
                  <a:schemeClr val="bg1"/>
                </a:solidFill>
                <a:latin typeface="FreeSans" panose="020B0504020202020204" charset="0"/>
                <a:cs typeface="FreeSans" panose="020B0504020202020204" charset="0"/>
                <a:sym typeface="+mn-ea"/>
              </a:rPr>
              <a:t>., 2006 p.136)</a:t>
            </a:r>
            <a:endParaRPr lang="en-US">
              <a:solidFill>
                <a:schemeClr val="bg1"/>
              </a:solidFill>
              <a:latin typeface="FreeSans" panose="020B0504020202020204" charset="0"/>
              <a:cs typeface="FreeSans" panose="020B0504020202020204" charset="0"/>
              <a:sym typeface="+mn-ea"/>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Alt text allows a screen reader to read to a screen reader user what is trying to be conveyed on the website page however when there is not alt-text, different assistive technologies look in different places such as the src/href of an image which at time can be really unreliable and not helpful for a screen reader user.</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Search Engine Optimisation (SEO)</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Proposed</a:t>
            </a:r>
            <a:endParaRPr lang="en-US" sz="8800">
              <a:solidFill>
                <a:srgbClr val="EBCED5"/>
              </a:solidFill>
              <a:latin typeface="FreeSans" panose="020B0504020202020204" charset="0"/>
              <a:cs typeface="FreeSans" panose="020B0504020202020204" charset="0"/>
            </a:endParaRPr>
          </a:p>
          <a:p>
            <a:pPr algn="l">
              <a:lnSpc>
                <a:spcPct val="100000"/>
              </a:lnSpc>
            </a:pPr>
            <a:r>
              <a:rPr lang="en-US" sz="8800">
                <a:solidFill>
                  <a:srgbClr val="EBCED5"/>
                </a:solidFill>
                <a:latin typeface="FreeSans" panose="020B0504020202020204" charset="0"/>
                <a:cs typeface="FreeSans" panose="020B0504020202020204" charset="0"/>
              </a:rPr>
              <a:t>Designs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Classes Page</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Contact Us Page</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1 S T E P</a:t>
            </a:r>
            <a:endParaRPr lang="en-US" sz="8800">
              <a:solidFill>
                <a:srgbClr val="EBCED5"/>
              </a:solidFill>
              <a:latin typeface="FreeSans" panose="020B0504020202020204" charset="0"/>
              <a:cs typeface="FreeSans" panose="020B0504020202020204" charset="0"/>
            </a:endParaRPr>
          </a:p>
        </p:txBody>
      </p:sp>
      <p:sp>
        <p:nvSpPr>
          <p:cNvPr id="4" name="Text Box 3"/>
          <p:cNvSpPr txBox="1"/>
          <p:nvPr/>
        </p:nvSpPr>
        <p:spPr>
          <a:xfrm>
            <a:off x="457835" y="2250440"/>
            <a:ext cx="2921000" cy="460375"/>
          </a:xfrm>
          <a:prstGeom prst="rect">
            <a:avLst/>
          </a:prstGeom>
          <a:noFill/>
        </p:spPr>
        <p:txBody>
          <a:bodyPr wrap="square" rtlCol="0">
            <a:spAutoFit/>
          </a:bodyPr>
          <a:p>
            <a:r>
              <a:rPr lang="en-US" sz="2400">
                <a:solidFill>
                  <a:schemeClr val="bg1"/>
                </a:solidFill>
                <a:latin typeface="FreeSans" panose="020B0504020202020204" charset="0"/>
                <a:cs typeface="FreeSans" panose="020B0504020202020204" charset="0"/>
              </a:rPr>
              <a:t>By Lucy Gardener</a:t>
            </a:r>
            <a:endParaRPr lang="en-US" sz="2400">
              <a:solidFill>
                <a:schemeClr val="bg1"/>
              </a:solidFill>
              <a:latin typeface="FreeSans" panose="020B0504020202020204" charset="0"/>
              <a:cs typeface="FreeSans" panose="020B05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3270" cy="645160"/>
          </a:xfrm>
          <a:prstGeom prst="rect">
            <a:avLst/>
          </a:prstGeom>
          <a:noFill/>
        </p:spPr>
        <p:txBody>
          <a:bodyPr wrap="square" rtlCol="0">
            <a:spAutoFit/>
          </a:bodyPr>
          <a:p>
            <a:pPr lvl="1" indent="0" algn="ctr">
              <a:buFont typeface="Arial" panose="02080604020202020204" pitchFamily="34" charset="0"/>
              <a:buNone/>
            </a:pPr>
            <a:r>
              <a:rPr lang="en-US" sz="3600">
                <a:solidFill>
                  <a:srgbClr val="EBCED5"/>
                </a:solidFill>
                <a:latin typeface="FreeSans" panose="020B0504020202020204" charset="0"/>
                <a:cs typeface="FreeSans" panose="020B0504020202020204" charset="0"/>
                <a:sym typeface="+mn-ea"/>
              </a:rPr>
              <a:t>Content Management System/Admin Controls</a:t>
            </a:r>
            <a:endParaRPr lang="en-US" sz="3600">
              <a:solidFill>
                <a:srgbClr val="EBCED5"/>
              </a:solidFill>
              <a:latin typeface="FreeSans" panose="020B0504020202020204" charset="0"/>
              <a:cs typeface="FreeSans" panose="020B0504020202020204" charset="0"/>
              <a:sym typeface="+mn-ea"/>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Technical</a:t>
            </a:r>
            <a:endParaRPr lang="en-US" sz="8800">
              <a:solidFill>
                <a:srgbClr val="EBCED5"/>
              </a:solidFill>
              <a:latin typeface="FreeSans" panose="020B0504020202020204" charset="0"/>
              <a:cs typeface="FreeSans" panose="020B0504020202020204" charset="0"/>
            </a:endParaRPr>
          </a:p>
          <a:p>
            <a:pPr algn="l">
              <a:lnSpc>
                <a:spcPct val="100000"/>
              </a:lnSpc>
            </a:pPr>
            <a:r>
              <a:rPr lang="en-US" sz="8800">
                <a:solidFill>
                  <a:srgbClr val="EBCED5"/>
                </a:solidFill>
                <a:latin typeface="FreeSans" panose="020B0504020202020204" charset="0"/>
                <a:cs typeface="FreeSans" panose="020B0504020202020204" charset="0"/>
              </a:rPr>
              <a:t>Details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Legal Requirements</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Pricing</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0"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Timeframe for Website</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Questions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Refrences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2" name="Text Box 1"/>
          <p:cNvSpPr txBox="1"/>
          <p:nvPr/>
        </p:nvSpPr>
        <p:spPr>
          <a:xfrm>
            <a:off x="337820" y="515620"/>
            <a:ext cx="11525885" cy="341503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O’Reilly, T. (2007) What is Web 2.0: Design Patterns and Business Models for the Next Generation of Software [online].  SSRN: O'Reilly Media, Inc. [Accessed 18 11 2022].</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Rutter, R. et al. (2006) Web accessibility web standards and regulatory compliance. Berkeley, CA: Apress. [Accessed 18 11 2022]. </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 Tools and Techniques (2017) w3.org [online]. 15 May. Available from: https://www.w3.org/WAI/people-use-web/tools-techniques [Accessed 20 11 2022].</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Contents</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905510" y="1694815"/>
            <a:ext cx="4996180" cy="3476625"/>
          </a:xfrm>
          <a:prstGeom prst="rect">
            <a:avLst/>
          </a:prstGeom>
          <a:noFill/>
        </p:spPr>
        <p:txBody>
          <a:bodyPr wrap="square" rtlCol="0">
            <a:spAutoFit/>
          </a:bodyPr>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rPr>
              <a:t>Project Proposal</a:t>
            </a:r>
            <a:endParaRPr lang="en-US" sz="200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Target Audience</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Client Demands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Mood Boards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Website Hierarchy</a:t>
            </a:r>
            <a:endParaRPr lang="en-US" sz="2000">
              <a:solidFill>
                <a:schemeClr val="bg1"/>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endParaRPr lang="en-US" sz="2000">
              <a:solidFill>
                <a:schemeClr val="bg1"/>
              </a:solidFill>
              <a:latin typeface="FreeSans" panose="020B0504020202020204" charset="0"/>
              <a:cs typeface="FreeSans" panose="020B0504020202020204" charset="0"/>
              <a:sym typeface="+mn-ea"/>
            </a:endParaRPr>
          </a:p>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sym typeface="+mn-ea"/>
              </a:rPr>
              <a:t>Technical Considerations</a:t>
            </a:r>
            <a:endParaRPr lang="en-US" sz="2000">
              <a:solidFill>
                <a:srgbClr val="EBCED5"/>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Dynamic vs Static Sites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Accessibility</a:t>
            </a:r>
            <a:endParaRPr lang="en-US" sz="2000">
              <a:solidFill>
                <a:schemeClr val="bg1"/>
              </a:solidFill>
              <a:latin typeface="FreeSans" panose="020B0504020202020204" charset="0"/>
              <a:cs typeface="FreeSans" panose="020B0504020202020204" charset="0"/>
              <a:sym typeface="+mn-ea"/>
            </a:endParaRPr>
          </a:p>
          <a:p>
            <a:pPr marL="1200150" lvl="2"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Ways to Implement Accessibility</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Search Engine Optimisation</a:t>
            </a:r>
            <a:endParaRPr lang="en-US" sz="2000">
              <a:solidFill>
                <a:schemeClr val="bg1"/>
              </a:solidFill>
              <a:latin typeface="FreeSans" panose="020B0504020202020204" charset="0"/>
              <a:cs typeface="FreeSans" panose="020B0504020202020204" charset="0"/>
            </a:endParaRPr>
          </a:p>
        </p:txBody>
      </p:sp>
      <p:cxnSp>
        <p:nvCxnSpPr>
          <p:cNvPr id="4" name="Straight Connector 3"/>
          <p:cNvCxnSpPr/>
          <p:nvPr/>
        </p:nvCxnSpPr>
        <p:spPr>
          <a:xfrm flipH="1">
            <a:off x="6072505" y="1143000"/>
            <a:ext cx="46355" cy="4872990"/>
          </a:xfrm>
          <a:prstGeom prst="line">
            <a:avLst/>
          </a:prstGeom>
          <a:ln w="38100">
            <a:solidFill>
              <a:srgbClr val="EBCED5"/>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289675" y="1071245"/>
            <a:ext cx="4506595" cy="5015865"/>
          </a:xfrm>
          <a:prstGeom prst="rect">
            <a:avLst/>
          </a:prstGeom>
          <a:noFill/>
        </p:spPr>
        <p:txBody>
          <a:bodyPr wrap="square" rtlCol="0">
            <a:spAutoFit/>
          </a:bodyPr>
          <a:p>
            <a:pPr marL="285750" indent="-285750">
              <a:buFont typeface="Arial" panose="02080604020202020204" pitchFamily="34" charset="0"/>
              <a:buChar char="•"/>
            </a:pPr>
            <a:r>
              <a:rPr lang="en-US" sz="2000">
                <a:solidFill>
                  <a:srgbClr val="EBCED5"/>
                </a:solidFill>
                <a:latin typeface="FreeSans" panose="020B0504020202020204" charset="0"/>
                <a:cs typeface="FreeSans" panose="020B0504020202020204" charset="0"/>
                <a:sym typeface="+mn-ea"/>
              </a:rPr>
              <a:t>Proposed Designs</a:t>
            </a:r>
            <a:endParaRPr lang="en-US" sz="2000">
              <a:solidFill>
                <a:srgbClr val="EBCED5"/>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Home Page</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Classes Page</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Contact Us Page</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Mobile Pages</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Content Management System/Admin Controls</a:t>
            </a:r>
            <a:endParaRPr lang="en-US" sz="2000">
              <a:solidFill>
                <a:schemeClr val="bg1"/>
              </a:solidFill>
              <a:latin typeface="FreeSans" panose="020B0504020202020204" charset="0"/>
              <a:cs typeface="FreeSans" panose="020B0504020202020204" charset="0"/>
              <a:sym typeface="+mn-ea"/>
            </a:endParaRPr>
          </a:p>
          <a:p>
            <a:pPr lvl="1" indent="0">
              <a:buFont typeface="Arial" panose="02080604020202020204" pitchFamily="34" charset="0"/>
              <a:buNone/>
            </a:pPr>
            <a:endParaRPr lang="en-US" sz="2000">
              <a:solidFill>
                <a:schemeClr val="bg1"/>
              </a:solidFill>
              <a:latin typeface="FreeSans" panose="020B0504020202020204" charset="0"/>
              <a:cs typeface="FreeSans" panose="020B0504020202020204" charset="0"/>
              <a:sym typeface="+mn-ea"/>
            </a:endParaRPr>
          </a:p>
          <a:p>
            <a:pPr marL="285750" lvl="0"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rPr>
              <a:t> </a:t>
            </a:r>
            <a:r>
              <a:rPr lang="en-US" sz="2000">
                <a:solidFill>
                  <a:srgbClr val="EBCED5"/>
                </a:solidFill>
                <a:latin typeface="FreeSans" panose="020B0504020202020204" charset="0"/>
                <a:cs typeface="FreeSans" panose="020B0504020202020204" charset="0"/>
              </a:rPr>
              <a:t>Technical</a:t>
            </a:r>
            <a:r>
              <a:rPr lang="en-US" sz="2000">
                <a:solidFill>
                  <a:schemeClr val="bg1"/>
                </a:solidFill>
                <a:latin typeface="FreeSans" panose="020B0504020202020204" charset="0"/>
                <a:cs typeface="FreeSans" panose="020B0504020202020204" charset="0"/>
              </a:rPr>
              <a:t> </a:t>
            </a:r>
            <a:r>
              <a:rPr lang="en-US" sz="2000">
                <a:solidFill>
                  <a:srgbClr val="EBCED5"/>
                </a:solidFill>
                <a:latin typeface="FreeSans" panose="020B0504020202020204" charset="0"/>
                <a:cs typeface="FreeSans" panose="020B0504020202020204" charset="0"/>
              </a:rPr>
              <a:t>Details</a:t>
            </a:r>
            <a:endParaRPr lang="en-US" sz="200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Legal requirements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Pricing</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Timeframe for website</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endParaRPr lang="en-US" sz="2000">
              <a:solidFill>
                <a:schemeClr val="bg1"/>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rPr>
              <a:t>Questions</a:t>
            </a:r>
            <a:endParaRPr lang="en-US" sz="200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endParaRPr lang="en-US" sz="200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rPr>
              <a:t>Refrences</a:t>
            </a:r>
            <a:endParaRPr lang="en-US" sz="20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Project</a:t>
            </a:r>
            <a:endParaRPr lang="en-US" sz="8800">
              <a:solidFill>
                <a:srgbClr val="EBCED5"/>
              </a:solidFill>
              <a:latin typeface="FreeSans" panose="020B0504020202020204" charset="0"/>
              <a:cs typeface="FreeSans" panose="020B0504020202020204" charset="0"/>
            </a:endParaRPr>
          </a:p>
          <a:p>
            <a:pPr algn="l">
              <a:lnSpc>
                <a:spcPct val="100000"/>
              </a:lnSpc>
            </a:pPr>
            <a:r>
              <a:rPr lang="en-US" sz="8800">
                <a:solidFill>
                  <a:srgbClr val="EBCED5"/>
                </a:solidFill>
                <a:latin typeface="FreeSans" panose="020B0504020202020204" charset="0"/>
                <a:cs typeface="FreeSans" panose="020B0504020202020204" charset="0"/>
              </a:rPr>
              <a:t>Proposal</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indent="0" algn="ctr">
              <a:buFont typeface="Arial" panose="02080604020202020204" pitchFamily="34" charset="0"/>
              <a:buNone/>
            </a:pPr>
            <a:r>
              <a:rPr lang="en-US" sz="5400">
                <a:solidFill>
                  <a:srgbClr val="EBCED5"/>
                </a:solidFill>
                <a:latin typeface="FreeSans" panose="020B0504020202020204" charset="0"/>
                <a:cs typeface="FreeSans" panose="020B0504020202020204" charset="0"/>
                <a:sym typeface="+mn-ea"/>
              </a:rPr>
              <a:t>Target Audience</a:t>
            </a:r>
            <a:endParaRPr lang="en-US" sz="5400">
              <a:solidFill>
                <a:srgbClr val="EBCED5"/>
              </a:solidFill>
              <a:latin typeface="FreeSans" panose="020B0504020202020204" charset="0"/>
              <a:cs typeface="FreeSans" panose="020B0504020202020204" charset="0"/>
              <a:sym typeface="+mn-ea"/>
            </a:endParaRPr>
          </a:p>
        </p:txBody>
      </p:sp>
      <p:sp>
        <p:nvSpPr>
          <p:cNvPr id="2" name="Text Box 1"/>
          <p:cNvSpPr txBox="1"/>
          <p:nvPr/>
        </p:nvSpPr>
        <p:spPr>
          <a:xfrm>
            <a:off x="492125" y="1194435"/>
            <a:ext cx="11297920" cy="4154170"/>
          </a:xfrm>
          <a:prstGeom prst="rect">
            <a:avLst/>
          </a:prstGeom>
          <a:noFill/>
        </p:spPr>
        <p:txBody>
          <a:bodyPr wrap="square" rtlCol="0">
            <a:spAutoFit/>
          </a:bodyPr>
          <a:p>
            <a:pPr algn="l"/>
            <a:r>
              <a:rPr lang="en-US" sz="2400">
                <a:solidFill>
                  <a:schemeClr val="bg1"/>
                </a:solidFill>
                <a:latin typeface="FreeSans" panose="020B0504020202020204" charset="0"/>
                <a:cs typeface="FreeSans" panose="020B0504020202020204" charset="0"/>
              </a:rPr>
              <a:t>1 STEP are a premium contemporary dance studio offering a tuition and training in traditional ballet and abstract dance.</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algn="l"/>
            <a:r>
              <a:rPr lang="en-US" sz="2400">
                <a:solidFill>
                  <a:schemeClr val="bg1"/>
                </a:solidFill>
                <a:latin typeface="FreeSans" panose="020B0504020202020204" charset="0"/>
                <a:cs typeface="FreeSans" panose="020B0504020202020204" charset="0"/>
              </a:rPr>
              <a:t>1 STEP offers daily classes, as well as owning a dance studio that individuals and groups can also hire.</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algn="l"/>
            <a:r>
              <a:rPr lang="en-US" sz="2400">
                <a:solidFill>
                  <a:schemeClr val="bg1"/>
                </a:solidFill>
                <a:latin typeface="FreeSans" panose="020B0504020202020204" charset="0"/>
                <a:cs typeface="FreeSans" panose="020B0504020202020204" charset="0"/>
              </a:rPr>
              <a:t>Because of this most of the websites main visitors tend ot be professionals; guest shows and groups.</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algn="l"/>
            <a:r>
              <a:rPr lang="en-US" sz="2400">
                <a:solidFill>
                  <a:schemeClr val="bg1"/>
                </a:solidFill>
                <a:latin typeface="FreeSans" panose="020B0504020202020204" charset="0"/>
                <a:cs typeface="FreeSans" panose="020B0504020202020204" charset="0"/>
              </a:rPr>
              <a:t>The company do market themselves as a high-end brand, and provides leading facilities.</a:t>
            </a:r>
            <a:endParaRPr lang="en-US" sz="240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Client Demands</a:t>
            </a:r>
            <a:endParaRPr lang="en-US" sz="5400">
              <a:solidFill>
                <a:srgbClr val="EBCED5"/>
              </a:solidFill>
              <a:latin typeface="FreeSans" panose="020B0504020202020204" charset="0"/>
              <a:cs typeface="FreeSans" panose="020B0504020202020204" charset="0"/>
            </a:endParaRPr>
          </a:p>
        </p:txBody>
      </p:sp>
      <p:sp>
        <p:nvSpPr>
          <p:cNvPr id="4" name="Text Box 3"/>
          <p:cNvSpPr txBox="1"/>
          <p:nvPr/>
        </p:nvSpPr>
        <p:spPr>
          <a:xfrm>
            <a:off x="447040" y="2280285"/>
            <a:ext cx="11297920" cy="2306955"/>
          </a:xfrm>
          <a:prstGeom prst="rect">
            <a:avLst/>
          </a:prstGeom>
          <a:noFill/>
        </p:spPr>
        <p:txBody>
          <a:bodyPr wrap="square" rtlCol="0">
            <a:spAutoFit/>
          </a:bodyPr>
          <a:p>
            <a:pPr algn="l"/>
            <a:r>
              <a:rPr lang="en-US" sz="2400">
                <a:solidFill>
                  <a:schemeClr val="bg1"/>
                </a:solidFill>
                <a:latin typeface="FreeSans" panose="020B0504020202020204" charset="0"/>
                <a:cs typeface="FreeSans" panose="020B0504020202020204" charset="0"/>
              </a:rPr>
              <a:t>As 1 STEP are a high-end premium contemporary dance studio, and they have professional clientelle they would like their site to:</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a:solidFill>
                  <a:schemeClr val="bg1"/>
                </a:solidFill>
                <a:latin typeface="FreeSans" panose="020B0504020202020204" charset="0"/>
                <a:cs typeface="FreeSans" panose="020B0504020202020204" charset="0"/>
              </a:rPr>
              <a:t>Be professional</a:t>
            </a:r>
            <a:endParaRPr lang="en-US" sz="240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a:solidFill>
                  <a:schemeClr val="bg1"/>
                </a:solidFill>
                <a:latin typeface="FreeSans" panose="020B0504020202020204" charset="0"/>
                <a:cs typeface="FreeSans" panose="020B0504020202020204" charset="0"/>
              </a:rPr>
              <a:t>Include links to common social media</a:t>
            </a:r>
            <a:endParaRPr lang="en-US" sz="240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a:solidFill>
                  <a:schemeClr val="bg1"/>
                </a:solidFill>
                <a:latin typeface="FreeSans" panose="020B0504020202020204" charset="0"/>
                <a:cs typeface="FreeSans" panose="020B0504020202020204" charset="0"/>
              </a:rPr>
              <a:t>Must be responsive so it works on a lot of different devices  </a:t>
            </a:r>
            <a:endParaRPr lang="en-US" sz="240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MoodBoards</a:t>
            </a:r>
            <a:endParaRPr lang="en-US" sz="5400">
              <a:solidFill>
                <a:srgbClr val="EBCED5"/>
              </a:solidFill>
              <a:latin typeface="FreeSans" panose="020B0504020202020204" charset="0"/>
              <a:cs typeface="FreeSans" panose="020B0504020202020204" charset="0"/>
            </a:endParaRPr>
          </a:p>
        </p:txBody>
      </p:sp>
      <p:pic>
        <p:nvPicPr>
          <p:cNvPr id="4" name="Picture 3" descr="1Step-design-v0_1"/>
          <p:cNvPicPr>
            <a:picLocks noChangeAspect="1"/>
          </p:cNvPicPr>
          <p:nvPr/>
        </p:nvPicPr>
        <p:blipFill>
          <a:blip r:embed="rId3"/>
          <a:stretch>
            <a:fillRect/>
          </a:stretch>
        </p:blipFill>
        <p:spPr>
          <a:xfrm>
            <a:off x="2298065" y="1141730"/>
            <a:ext cx="7686040" cy="4323715"/>
          </a:xfrm>
          <a:prstGeom prst="rect">
            <a:avLst/>
          </a:prstGeom>
          <a:ln>
            <a:noFill/>
          </a:ln>
          <a:effectLst>
            <a:outerShdw blurRad="50800" dist="38100" dir="2700000" algn="tl" rotWithShape="0">
              <a:schemeClr val="bg1">
                <a:alpha val="40000"/>
              </a:schemeClr>
            </a:outerShdw>
          </a:effectLst>
        </p:spPr>
      </p:pic>
      <p:pic>
        <p:nvPicPr>
          <p:cNvPr id="5" name="Picture 4" descr="1Step-design-v1_0"/>
          <p:cNvPicPr>
            <a:picLocks noChangeAspect="1"/>
          </p:cNvPicPr>
          <p:nvPr/>
        </p:nvPicPr>
        <p:blipFill>
          <a:blip r:embed="rId4"/>
          <a:stretch>
            <a:fillRect/>
          </a:stretch>
        </p:blipFill>
        <p:spPr>
          <a:xfrm>
            <a:off x="2298700" y="1141730"/>
            <a:ext cx="7685405" cy="4323080"/>
          </a:xfrm>
          <a:prstGeom prst="rect">
            <a:avLst/>
          </a:prstGeom>
          <a:effectLst>
            <a:outerShdw blurRad="50800" dist="38100" dir="2700000" algn="tl" rotWithShape="0">
              <a:schemeClr val="bg1">
                <a:alpha val="40000"/>
              </a:schemeClr>
            </a:outerShdw>
            <a:softEdge rad="3175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Website Hiearchy</a:t>
            </a:r>
            <a:endParaRPr lang="en-US" sz="5400">
              <a:solidFill>
                <a:srgbClr val="EBCED5"/>
              </a:solidFill>
              <a:latin typeface="FreeSans" panose="020B0504020202020204" charset="0"/>
              <a:cs typeface="FreeSans" panose="020B0504020202020204" charset="0"/>
            </a:endParaRPr>
          </a:p>
        </p:txBody>
      </p:sp>
      <p:graphicFrame>
        <p:nvGraphicFramePr>
          <p:cNvPr id="2" name="Diagram 10"/>
          <p:cNvGraphicFramePr/>
          <p:nvPr/>
        </p:nvGraphicFramePr>
        <p:xfrm>
          <a:off x="2778443" y="2257743"/>
          <a:ext cx="6633845" cy="1971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8749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49580" y="873760"/>
            <a:ext cx="6943090" cy="3784600"/>
          </a:xfrm>
          <a:prstGeom prst="rect">
            <a:avLst/>
          </a:prstGeom>
          <a:noFill/>
        </p:spPr>
        <p:txBody>
          <a:bodyPr wrap="square" rtlCol="0">
            <a:spAutoFit/>
          </a:bodyPr>
          <a:p>
            <a:pPr algn="l">
              <a:lnSpc>
                <a:spcPct val="100000"/>
              </a:lnSpc>
            </a:pPr>
            <a:endParaRPr lang="en-US" sz="8000">
              <a:solidFill>
                <a:srgbClr val="EBCED5"/>
              </a:solidFill>
              <a:latin typeface="FreeSans" panose="020B0504020202020204" charset="0"/>
              <a:cs typeface="FreeSans" panose="020B0504020202020204" charset="0"/>
            </a:endParaRPr>
          </a:p>
          <a:p>
            <a:pPr algn="l">
              <a:lnSpc>
                <a:spcPct val="100000"/>
              </a:lnSpc>
            </a:pPr>
            <a:r>
              <a:rPr lang="en-US" sz="8000">
                <a:solidFill>
                  <a:srgbClr val="EBCED5"/>
                </a:solidFill>
                <a:latin typeface="FreeSans" panose="020B0504020202020204" charset="0"/>
                <a:cs typeface="FreeSans" panose="020B0504020202020204" charset="0"/>
              </a:rPr>
              <a:t>Technical</a:t>
            </a:r>
            <a:endParaRPr lang="en-US" sz="8000">
              <a:solidFill>
                <a:srgbClr val="EBCED5"/>
              </a:solidFill>
              <a:latin typeface="FreeSans" panose="020B0504020202020204" charset="0"/>
              <a:cs typeface="FreeSans" panose="020B0504020202020204" charset="0"/>
            </a:endParaRPr>
          </a:p>
          <a:p>
            <a:pPr algn="l">
              <a:lnSpc>
                <a:spcPct val="100000"/>
              </a:lnSpc>
            </a:pPr>
            <a:r>
              <a:rPr lang="en-US" sz="8000">
                <a:solidFill>
                  <a:srgbClr val="EBCED5"/>
                </a:solidFill>
                <a:latin typeface="FreeSans" panose="020B0504020202020204" charset="0"/>
                <a:cs typeface="FreeSans" panose="020B0504020202020204" charset="0"/>
              </a:rPr>
              <a:t>Considerations</a:t>
            </a:r>
            <a:endParaRPr lang="en-US" sz="8000">
              <a:solidFill>
                <a:srgbClr val="EBCED5"/>
              </a:solidFill>
              <a:latin typeface="FreeSans" panose="020B0504020202020204" charset="0"/>
              <a:cs typeface="FreeSans" panose="020B0504020202020204" charset="0"/>
            </a:endParaRP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4675</Words>
  <Application>WPS Presentation</Application>
  <PresentationFormat>宽屏</PresentationFormat>
  <Paragraphs>136</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SimSun</vt:lpstr>
      <vt:lpstr>Wingdings</vt:lpstr>
      <vt:lpstr>Nimbus Roman No9 L</vt:lpstr>
      <vt:lpstr>FreeSans</vt:lpstr>
      <vt:lpstr>Microsoft YaHei</vt:lpstr>
      <vt:lpstr>Droid Sans Fallback</vt:lpstr>
      <vt:lpstr>Arial Unicode MS</vt:lpstr>
      <vt:lpstr>Calibri</vt:lpstr>
      <vt:lpstr>OpenSymbol</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wps</dc:creator>
  <cp:lastModifiedBy>lilith</cp:lastModifiedBy>
  <cp:revision>76</cp:revision>
  <dcterms:created xsi:type="dcterms:W3CDTF">2022-11-20T12:53:41Z</dcterms:created>
  <dcterms:modified xsi:type="dcterms:W3CDTF">2022-11-20T12:53:41Z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